
<file path=[Content_Types].xml><?xml version="1.0" encoding="utf-8"?>
<Types xmlns="http://schemas.openxmlformats.org/package/2006/content-types">
  <Default Extension="jpeg" ContentType="image/jpeg"/>
  <Default Extension="JPG" ContentType="image/.jp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1.svg" ContentType="image/svg+xml"/>
  <Override PartName="/ppt/media/image13.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7"/>
  </p:notesMasterIdLst>
  <p:sldIdLst>
    <p:sldId id="256" r:id="rId5"/>
    <p:sldId id="282" r:id="rId6"/>
    <p:sldId id="257" r:id="rId8"/>
    <p:sldId id="258" r:id="rId9"/>
    <p:sldId id="263" r:id="rId10"/>
    <p:sldId id="264" r:id="rId11"/>
    <p:sldId id="269" r:id="rId12"/>
    <p:sldId id="328" r:id="rId13"/>
    <p:sldId id="329" r:id="rId14"/>
    <p:sldId id="330" r:id="rId15"/>
    <p:sldId id="331" r:id="rId16"/>
    <p:sldId id="306" r:id="rId17"/>
    <p:sldId id="332" r:id="rId18"/>
    <p:sldId id="333" r:id="rId19"/>
    <p:sldId id="340" r:id="rId20"/>
    <p:sldId id="343" r:id="rId21"/>
    <p:sldId id="344" r:id="rId22"/>
    <p:sldId id="345" r:id="rId23"/>
    <p:sldId id="346" r:id="rId24"/>
    <p:sldId id="259" r:id="rId25"/>
    <p:sldId id="347" r:id="rId26"/>
    <p:sldId id="265" r:id="rId27"/>
    <p:sldId id="348" r:id="rId28"/>
    <p:sldId id="266" r:id="rId29"/>
    <p:sldId id="308" r:id="rId30"/>
    <p:sldId id="309" r:id="rId31"/>
    <p:sldId id="310" r:id="rId32"/>
    <p:sldId id="349" r:id="rId33"/>
    <p:sldId id="350" r:id="rId34"/>
    <p:sldId id="351" r:id="rId35"/>
    <p:sldId id="311" r:id="rId36"/>
    <p:sldId id="260" r:id="rId37"/>
    <p:sldId id="371" r:id="rId38"/>
    <p:sldId id="313" r:id="rId39"/>
    <p:sldId id="372" r:id="rId40"/>
    <p:sldId id="314" r:id="rId41"/>
    <p:sldId id="315" r:id="rId42"/>
    <p:sldId id="316" r:id="rId43"/>
    <p:sldId id="261" r:id="rId44"/>
    <p:sldId id="373" r:id="rId45"/>
    <p:sldId id="374" r:id="rId46"/>
    <p:sldId id="319" r:id="rId47"/>
    <p:sldId id="320" r:id="rId48"/>
    <p:sldId id="375" r:id="rId49"/>
    <p:sldId id="262" r:id="rId50"/>
  </p:sldIdLst>
  <p:sldSz cx="12192000" cy="6858000"/>
  <p:notesSz cx="6858000" cy="9144000"/>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3" userDrawn="1">
          <p15:clr>
            <a:srgbClr val="A4A3A4"/>
          </p15:clr>
        </p15:guide>
        <p15:guide id="2" pos="382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79" d="100"/>
          <a:sy n="79" d="100"/>
        </p:scale>
        <p:origin x="744" y="77"/>
      </p:cViewPr>
      <p:guideLst>
        <p:guide orient="horz" pos="2173"/>
        <p:guide pos="382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notesMaster" Target="notesMasters/notesMaster1.xml"/><Relationship Id="rId6" Type="http://schemas.openxmlformats.org/officeDocument/2006/relationships/slide" Target="slides/slide2.xml"/><Relationship Id="rId55" Type="http://schemas.openxmlformats.org/officeDocument/2006/relationships/tags" Target="tags/tag231.xml"/><Relationship Id="rId54" Type="http://schemas.openxmlformats.org/officeDocument/2006/relationships/commentAuthors" Target="commentAuthors.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DF48A6-DF25-496A-8A21-6E9FFB89D35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AE05F7-D68E-4921-BD2A-AB72817AEFB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0F8DD2-F062-4B37-B7F2-89DDC6E48F9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B446E5-169B-4BEE-9A62-A03E67A9ECD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2951E0-72A3-4BC5-83E5-86455B4DA2C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B67448-A548-4367-BCCC-03D5EE9AAD2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DE858E-32C3-4C30-AAE4-59D08D29F7D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8.xml"/><Relationship Id="rId1" Type="http://schemas.openxmlformats.org/officeDocument/2006/relationships/tags" Target="../tags/tag2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30.xml"/><Relationship Id="rId1" Type="http://schemas.openxmlformats.org/officeDocument/2006/relationships/tags" Target="../tags/tag29.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40.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tags" Target="../tags/tag39.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42.xml"/><Relationship Id="rId2" Type="http://schemas.openxmlformats.org/officeDocument/2006/relationships/image" Target="../media/image9.png"/><Relationship Id="rId1" Type="http://schemas.openxmlformats.org/officeDocument/2006/relationships/tags" Target="../tags/tag41.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s>
</file>

<file path=ppt/slides/_rels/slide16.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1" Type="http://schemas.openxmlformats.org/officeDocument/2006/relationships/slideLayout" Target="../slideLayouts/slideLayout17.xml"/><Relationship Id="rId30" Type="http://schemas.openxmlformats.org/officeDocument/2006/relationships/tags" Target="../tags/tag71.xml"/><Relationship Id="rId3" Type="http://schemas.openxmlformats.org/officeDocument/2006/relationships/tags" Target="../tags/tag52.xml"/><Relationship Id="rId29" Type="http://schemas.openxmlformats.org/officeDocument/2006/relationships/tags" Target="../tags/tag70.xml"/><Relationship Id="rId28" Type="http://schemas.openxmlformats.org/officeDocument/2006/relationships/image" Target="../media/image17.svg"/><Relationship Id="rId27" Type="http://schemas.openxmlformats.org/officeDocument/2006/relationships/image" Target="../media/image16.png"/><Relationship Id="rId26" Type="http://schemas.openxmlformats.org/officeDocument/2006/relationships/tags" Target="../tags/tag69.xml"/><Relationship Id="rId25" Type="http://schemas.openxmlformats.org/officeDocument/2006/relationships/image" Target="../media/image15.svg"/><Relationship Id="rId24" Type="http://schemas.openxmlformats.org/officeDocument/2006/relationships/image" Target="../media/image14.png"/><Relationship Id="rId23" Type="http://schemas.openxmlformats.org/officeDocument/2006/relationships/tags" Target="../tags/tag68.xml"/><Relationship Id="rId22" Type="http://schemas.openxmlformats.org/officeDocument/2006/relationships/image" Target="../media/image13.svg"/><Relationship Id="rId21" Type="http://schemas.openxmlformats.org/officeDocument/2006/relationships/image" Target="../media/image12.png"/><Relationship Id="rId20" Type="http://schemas.openxmlformats.org/officeDocument/2006/relationships/tags" Target="../tags/tag67.xml"/><Relationship Id="rId2" Type="http://schemas.openxmlformats.org/officeDocument/2006/relationships/tags" Target="../tags/tag51.xml"/><Relationship Id="rId19" Type="http://schemas.openxmlformats.org/officeDocument/2006/relationships/image" Target="../media/image11.svg"/><Relationship Id="rId18" Type="http://schemas.openxmlformats.org/officeDocument/2006/relationships/image" Target="../media/image10.png"/><Relationship Id="rId17" Type="http://schemas.openxmlformats.org/officeDocument/2006/relationships/tags" Target="../tags/tag66.xml"/><Relationship Id="rId16" Type="http://schemas.openxmlformats.org/officeDocument/2006/relationships/tags" Target="../tags/tag65.xml"/><Relationship Id="rId15" Type="http://schemas.openxmlformats.org/officeDocument/2006/relationships/tags" Target="../tags/tag64.xml"/><Relationship Id="rId14" Type="http://schemas.openxmlformats.org/officeDocument/2006/relationships/tags" Target="../tags/tag63.xml"/><Relationship Id="rId13" Type="http://schemas.openxmlformats.org/officeDocument/2006/relationships/tags" Target="../tags/tag62.xml"/><Relationship Id="rId12" Type="http://schemas.openxmlformats.org/officeDocument/2006/relationships/tags" Target="../tags/tag61.xml"/><Relationship Id="rId11" Type="http://schemas.openxmlformats.org/officeDocument/2006/relationships/tags" Target="../tags/tag60.xml"/><Relationship Id="rId10" Type="http://schemas.openxmlformats.org/officeDocument/2006/relationships/tags" Target="../tags/tag59.xml"/><Relationship Id="rId1" Type="http://schemas.openxmlformats.org/officeDocument/2006/relationships/tags" Target="../tags/tag50.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9.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image" Target="../media/image5.png"/><Relationship Id="rId11" Type="http://schemas.openxmlformats.org/officeDocument/2006/relationships/slideLayout" Target="../slideLayouts/slideLayout17.xml"/><Relationship Id="rId10" Type="http://schemas.openxmlformats.org/officeDocument/2006/relationships/tags" Target="../tags/tag98.xml"/><Relationship Id="rId1" Type="http://schemas.openxmlformats.org/officeDocument/2006/relationships/tags" Target="../tags/tag90.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0" Type="http://schemas.openxmlformats.org/officeDocument/2006/relationships/slideLayout" Target="../slideLayouts/slideLayout17.xml"/><Relationship Id="rId2" Type="http://schemas.openxmlformats.org/officeDocument/2006/relationships/tags" Target="../tags/tag100.xml"/><Relationship Id="rId19" Type="http://schemas.openxmlformats.org/officeDocument/2006/relationships/tags" Target="../tags/tag111.xml"/><Relationship Id="rId18" Type="http://schemas.openxmlformats.org/officeDocument/2006/relationships/image" Target="../media/image23.svg"/><Relationship Id="rId17" Type="http://schemas.openxmlformats.org/officeDocument/2006/relationships/image" Target="../media/image22.png"/><Relationship Id="rId16" Type="http://schemas.openxmlformats.org/officeDocument/2006/relationships/tags" Target="../tags/tag110.xml"/><Relationship Id="rId15" Type="http://schemas.openxmlformats.org/officeDocument/2006/relationships/image" Target="../media/image21.svg"/><Relationship Id="rId14" Type="http://schemas.openxmlformats.org/officeDocument/2006/relationships/image" Target="../media/image20.png"/><Relationship Id="rId13" Type="http://schemas.openxmlformats.org/officeDocument/2006/relationships/tags" Target="../tags/tag109.xml"/><Relationship Id="rId12" Type="http://schemas.openxmlformats.org/officeDocument/2006/relationships/image" Target="../media/image19.svg"/><Relationship Id="rId11" Type="http://schemas.openxmlformats.org/officeDocument/2006/relationships/image" Target="../media/image18.png"/><Relationship Id="rId10" Type="http://schemas.openxmlformats.org/officeDocument/2006/relationships/tags" Target="../tags/tag108.xml"/><Relationship Id="rId1" Type="http://schemas.openxmlformats.org/officeDocument/2006/relationships/tags" Target="../tags/tag99.xml"/></Relationships>
</file>

<file path=ppt/slides/_rels/slide24.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0" Type="http://schemas.openxmlformats.org/officeDocument/2006/relationships/slideLayout" Target="../slideLayouts/slideLayout18.xml"/><Relationship Id="rId1" Type="http://schemas.openxmlformats.org/officeDocument/2006/relationships/image" Target="../media/image24.png"/></Relationships>
</file>

<file path=ppt/slides/_rels/slide25.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7" Type="http://schemas.openxmlformats.org/officeDocument/2006/relationships/slideLayout" Target="../slideLayouts/slideLayout18.xml"/><Relationship Id="rId36" Type="http://schemas.openxmlformats.org/officeDocument/2006/relationships/tags" Target="../tags/tag155.xml"/><Relationship Id="rId35" Type="http://schemas.openxmlformats.org/officeDocument/2006/relationships/tags" Target="../tags/tag154.xml"/><Relationship Id="rId34" Type="http://schemas.openxmlformats.org/officeDocument/2006/relationships/tags" Target="../tags/tag153.xml"/><Relationship Id="rId33" Type="http://schemas.openxmlformats.org/officeDocument/2006/relationships/tags" Target="../tags/tag152.xml"/><Relationship Id="rId32" Type="http://schemas.openxmlformats.org/officeDocument/2006/relationships/tags" Target="../tags/tag151.xml"/><Relationship Id="rId31" Type="http://schemas.openxmlformats.org/officeDocument/2006/relationships/tags" Target="../tags/tag150.xml"/><Relationship Id="rId30" Type="http://schemas.openxmlformats.org/officeDocument/2006/relationships/tags" Target="../tags/tag149.xml"/><Relationship Id="rId3" Type="http://schemas.openxmlformats.org/officeDocument/2006/relationships/tags" Target="../tags/tag122.xml"/><Relationship Id="rId29" Type="http://schemas.openxmlformats.org/officeDocument/2006/relationships/tags" Target="../tags/tag148.xml"/><Relationship Id="rId28" Type="http://schemas.openxmlformats.org/officeDocument/2006/relationships/tags" Target="../tags/tag147.xml"/><Relationship Id="rId27" Type="http://schemas.openxmlformats.org/officeDocument/2006/relationships/tags" Target="../tags/tag146.xml"/><Relationship Id="rId26" Type="http://schemas.openxmlformats.org/officeDocument/2006/relationships/tags" Target="../tags/tag145.xml"/><Relationship Id="rId25" Type="http://schemas.openxmlformats.org/officeDocument/2006/relationships/tags" Target="../tags/tag144.xml"/><Relationship Id="rId24" Type="http://schemas.openxmlformats.org/officeDocument/2006/relationships/tags" Target="../tags/tag143.xml"/><Relationship Id="rId23" Type="http://schemas.openxmlformats.org/officeDocument/2006/relationships/tags" Target="../tags/tag142.xml"/><Relationship Id="rId22" Type="http://schemas.openxmlformats.org/officeDocument/2006/relationships/tags" Target="../tags/tag141.xml"/><Relationship Id="rId21" Type="http://schemas.openxmlformats.org/officeDocument/2006/relationships/tags" Target="../tags/tag140.xml"/><Relationship Id="rId20" Type="http://schemas.openxmlformats.org/officeDocument/2006/relationships/tags" Target="../tags/tag139.xml"/><Relationship Id="rId2" Type="http://schemas.openxmlformats.org/officeDocument/2006/relationships/tags" Target="../tags/tag121.xml"/><Relationship Id="rId19" Type="http://schemas.openxmlformats.org/officeDocument/2006/relationships/tags" Target="../tags/tag138.xml"/><Relationship Id="rId18" Type="http://schemas.openxmlformats.org/officeDocument/2006/relationships/tags" Target="../tags/tag137.xml"/><Relationship Id="rId17" Type="http://schemas.openxmlformats.org/officeDocument/2006/relationships/tags" Target="../tags/tag136.xml"/><Relationship Id="rId16" Type="http://schemas.openxmlformats.org/officeDocument/2006/relationships/tags" Target="../tags/tag135.xml"/><Relationship Id="rId15" Type="http://schemas.openxmlformats.org/officeDocument/2006/relationships/tags" Target="../tags/tag134.xml"/><Relationship Id="rId14" Type="http://schemas.openxmlformats.org/officeDocument/2006/relationships/tags" Target="../tags/tag133.xml"/><Relationship Id="rId13" Type="http://schemas.openxmlformats.org/officeDocument/2006/relationships/tags" Target="../tags/tag132.xml"/><Relationship Id="rId12" Type="http://schemas.openxmlformats.org/officeDocument/2006/relationships/tags" Target="../tags/tag131.xml"/><Relationship Id="rId11" Type="http://schemas.openxmlformats.org/officeDocument/2006/relationships/tags" Target="../tags/tag130.xml"/><Relationship Id="rId10" Type="http://schemas.openxmlformats.org/officeDocument/2006/relationships/tags" Target="../tags/tag129.xml"/><Relationship Id="rId1" Type="http://schemas.openxmlformats.org/officeDocument/2006/relationships/tags" Target="../tags/tag120.xml"/></Relationships>
</file>

<file path=ppt/slides/_rels/slide26.xml.rels><?xml version="1.0" encoding="UTF-8" standalone="yes"?>
<Relationships xmlns="http://schemas.openxmlformats.org/package/2006/relationships"><Relationship Id="rId9" Type="http://schemas.openxmlformats.org/officeDocument/2006/relationships/tags" Target="../tags/tag164.xml"/><Relationship Id="rId8" Type="http://schemas.openxmlformats.org/officeDocument/2006/relationships/tags" Target="../tags/tag163.xml"/><Relationship Id="rId7" Type="http://schemas.openxmlformats.org/officeDocument/2006/relationships/tags" Target="../tags/tag162.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tags" Target="../tags/tag157.xml"/><Relationship Id="rId14" Type="http://schemas.openxmlformats.org/officeDocument/2006/relationships/slideLayout" Target="../slideLayouts/slideLayout18.xml"/><Relationship Id="rId13" Type="http://schemas.openxmlformats.org/officeDocument/2006/relationships/tags" Target="../tags/tag168.xml"/><Relationship Id="rId12" Type="http://schemas.openxmlformats.org/officeDocument/2006/relationships/tags" Target="../tags/tag167.xml"/><Relationship Id="rId11" Type="http://schemas.openxmlformats.org/officeDocument/2006/relationships/tags" Target="../tags/tag166.xml"/><Relationship Id="rId10" Type="http://schemas.openxmlformats.org/officeDocument/2006/relationships/tags" Target="../tags/tag165.xml"/><Relationship Id="rId1" Type="http://schemas.openxmlformats.org/officeDocument/2006/relationships/tags" Target="../tags/tag156.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5.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5.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5.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9" Type="http://schemas.openxmlformats.org/officeDocument/2006/relationships/tags" Target="../tags/tag177.xml"/><Relationship Id="rId8" Type="http://schemas.openxmlformats.org/officeDocument/2006/relationships/tags" Target="../tags/tag176.xml"/><Relationship Id="rId7" Type="http://schemas.openxmlformats.org/officeDocument/2006/relationships/tags" Target="../tags/tag175.xml"/><Relationship Id="rId6" Type="http://schemas.openxmlformats.org/officeDocument/2006/relationships/tags" Target="../tags/tag174.xml"/><Relationship Id="rId5" Type="http://schemas.openxmlformats.org/officeDocument/2006/relationships/tags" Target="../tags/tag173.xml"/><Relationship Id="rId4" Type="http://schemas.openxmlformats.org/officeDocument/2006/relationships/tags" Target="../tags/tag172.xml"/><Relationship Id="rId3" Type="http://schemas.openxmlformats.org/officeDocument/2006/relationships/tags" Target="../tags/tag171.xml"/><Relationship Id="rId2" Type="http://schemas.openxmlformats.org/officeDocument/2006/relationships/tags" Target="../tags/tag170.xml"/><Relationship Id="rId14" Type="http://schemas.openxmlformats.org/officeDocument/2006/relationships/slideLayout" Target="../slideLayouts/slideLayout18.xml"/><Relationship Id="rId13" Type="http://schemas.openxmlformats.org/officeDocument/2006/relationships/tags" Target="../tags/tag181.xml"/><Relationship Id="rId12" Type="http://schemas.openxmlformats.org/officeDocument/2006/relationships/tags" Target="../tags/tag180.xml"/><Relationship Id="rId11" Type="http://schemas.openxmlformats.org/officeDocument/2006/relationships/tags" Target="../tags/tag179.xml"/><Relationship Id="rId10" Type="http://schemas.openxmlformats.org/officeDocument/2006/relationships/tags" Target="../tags/tag178.xml"/><Relationship Id="rId1" Type="http://schemas.openxmlformats.org/officeDocument/2006/relationships/tags" Target="../tags/tag169.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png"/></Relationships>
</file>

<file path=ppt/slides/_rels/slide33.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image" Target="../media/image5.png"/><Relationship Id="rId11" Type="http://schemas.openxmlformats.org/officeDocument/2006/relationships/slideLayout" Target="../slideLayouts/slideLayout17.xml"/><Relationship Id="rId10" Type="http://schemas.openxmlformats.org/officeDocument/2006/relationships/tags" Target="../tags/tag190.xml"/><Relationship Id="rId1" Type="http://schemas.openxmlformats.org/officeDocument/2006/relationships/tags" Target="../tags/tag18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5.png"/></Relationships>
</file>

<file path=ppt/slides/_rels/slide35.xml.rels><?xml version="1.0" encoding="UTF-8" standalone="yes"?>
<Relationships xmlns="http://schemas.openxmlformats.org/package/2006/relationships"><Relationship Id="rId9" Type="http://schemas.openxmlformats.org/officeDocument/2006/relationships/tags" Target="../tags/tag198.xml"/><Relationship Id="rId8" Type="http://schemas.openxmlformats.org/officeDocument/2006/relationships/tags" Target="../tags/tag197.xml"/><Relationship Id="rId7" Type="http://schemas.openxmlformats.org/officeDocument/2006/relationships/tags" Target="../tags/tag196.xml"/><Relationship Id="rId6" Type="http://schemas.openxmlformats.org/officeDocument/2006/relationships/tags" Target="../tags/tag195.xml"/><Relationship Id="rId5" Type="http://schemas.openxmlformats.org/officeDocument/2006/relationships/tags" Target="../tags/tag194.xml"/><Relationship Id="rId4" Type="http://schemas.openxmlformats.org/officeDocument/2006/relationships/tags" Target="../tags/tag193.xml"/><Relationship Id="rId3" Type="http://schemas.openxmlformats.org/officeDocument/2006/relationships/image" Target="../media/image5.png"/><Relationship Id="rId2" Type="http://schemas.openxmlformats.org/officeDocument/2006/relationships/tags" Target="../tags/tag192.xml"/><Relationship Id="rId11" Type="http://schemas.openxmlformats.org/officeDocument/2006/relationships/slideLayout" Target="../slideLayouts/slideLayout17.xml"/><Relationship Id="rId10" Type="http://schemas.openxmlformats.org/officeDocument/2006/relationships/tags" Target="../tags/tag199.xml"/><Relationship Id="rId1" Type="http://schemas.openxmlformats.org/officeDocument/2006/relationships/tags" Target="../tags/tag191.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6.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7.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8.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9" Type="http://schemas.openxmlformats.org/officeDocument/2006/relationships/tags" Target="../tags/tag207.xml"/><Relationship Id="rId8" Type="http://schemas.openxmlformats.org/officeDocument/2006/relationships/tags" Target="../tags/tag206.xml"/><Relationship Id="rId7" Type="http://schemas.openxmlformats.org/officeDocument/2006/relationships/tags" Target="../tags/tag205.xml"/><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tags" Target="../tags/tag202.xml"/><Relationship Id="rId3" Type="http://schemas.openxmlformats.org/officeDocument/2006/relationships/tags" Target="../tags/tag201.xml"/><Relationship Id="rId2" Type="http://schemas.openxmlformats.org/officeDocument/2006/relationships/image" Target="../media/image5.png"/><Relationship Id="rId11" Type="http://schemas.openxmlformats.org/officeDocument/2006/relationships/slideLayout" Target="../slideLayouts/slideLayout17.xml"/><Relationship Id="rId10" Type="http://schemas.openxmlformats.org/officeDocument/2006/relationships/tags" Target="../tags/tag208.xml"/><Relationship Id="rId1" Type="http://schemas.openxmlformats.org/officeDocument/2006/relationships/tags" Target="../tags/tag200.xml"/></Relationships>
</file>

<file path=ppt/slides/_rels/slide41.xml.rels><?xml version="1.0" encoding="UTF-8" standalone="yes"?>
<Relationships xmlns="http://schemas.openxmlformats.org/package/2006/relationships"><Relationship Id="rId9" Type="http://schemas.openxmlformats.org/officeDocument/2006/relationships/tags" Target="../tags/tag216.xml"/><Relationship Id="rId8" Type="http://schemas.openxmlformats.org/officeDocument/2006/relationships/tags" Target="../tags/tag215.xml"/><Relationship Id="rId7" Type="http://schemas.openxmlformats.org/officeDocument/2006/relationships/tags" Target="../tags/tag214.xml"/><Relationship Id="rId6" Type="http://schemas.openxmlformats.org/officeDocument/2006/relationships/tags" Target="../tags/tag213.xml"/><Relationship Id="rId5" Type="http://schemas.openxmlformats.org/officeDocument/2006/relationships/tags" Target="../tags/tag212.xml"/><Relationship Id="rId4" Type="http://schemas.openxmlformats.org/officeDocument/2006/relationships/tags" Target="../tags/tag211.xml"/><Relationship Id="rId3" Type="http://schemas.openxmlformats.org/officeDocument/2006/relationships/image" Target="../media/image5.png"/><Relationship Id="rId2" Type="http://schemas.openxmlformats.org/officeDocument/2006/relationships/tags" Target="../tags/tag210.xml"/><Relationship Id="rId11" Type="http://schemas.openxmlformats.org/officeDocument/2006/relationships/slideLayout" Target="../slideLayouts/slideLayout17.xml"/><Relationship Id="rId10" Type="http://schemas.openxmlformats.org/officeDocument/2006/relationships/tags" Target="../tags/tag217.xml"/><Relationship Id="rId1" Type="http://schemas.openxmlformats.org/officeDocument/2006/relationships/tags" Target="../tags/tag209.xml"/></Relationships>
</file>

<file path=ppt/slides/_rels/slide42.xml.rels><?xml version="1.0" encoding="UTF-8" standalone="yes"?>
<Relationships xmlns="http://schemas.openxmlformats.org/package/2006/relationships"><Relationship Id="rId9" Type="http://schemas.openxmlformats.org/officeDocument/2006/relationships/tags" Target="../tags/tag226.xml"/><Relationship Id="rId8" Type="http://schemas.openxmlformats.org/officeDocument/2006/relationships/tags" Target="../tags/tag225.xml"/><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3" Type="http://schemas.openxmlformats.org/officeDocument/2006/relationships/slideLayout" Target="../slideLayouts/slideLayout18.xml"/><Relationship Id="rId12" Type="http://schemas.openxmlformats.org/officeDocument/2006/relationships/tags" Target="../tags/tag229.xml"/><Relationship Id="rId11" Type="http://schemas.openxmlformats.org/officeDocument/2006/relationships/tags" Target="../tags/tag228.xml"/><Relationship Id="rId10" Type="http://schemas.openxmlformats.org/officeDocument/2006/relationships/tags" Target="../tags/tag227.xml"/><Relationship Id="rId1" Type="http://schemas.openxmlformats.org/officeDocument/2006/relationships/tags" Target="../tags/tag21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29.png"/><Relationship Id="rId3" Type="http://schemas.openxmlformats.org/officeDocument/2006/relationships/tags" Target="../tags/tag230.xml"/><Relationship Id="rId2" Type="http://schemas.microsoft.com/office/2007/relationships/media" Target="../media/media1.mp4"/><Relationship Id="rId1" Type="http://schemas.openxmlformats.org/officeDocument/2006/relationships/video" Target="../media/media1.mp4"/></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6.png"/><Relationship Id="rId16" Type="http://schemas.openxmlformats.org/officeDocument/2006/relationships/slideLayout" Target="../slideLayouts/slideLayout18.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1" Type="http://schemas.openxmlformats.org/officeDocument/2006/relationships/slideLayout" Target="../slideLayouts/slideLayout18.xml"/><Relationship Id="rId10" Type="http://schemas.openxmlformats.org/officeDocument/2006/relationships/tags" Target="../tags/tag24.xml"/><Relationship Id="rId1" Type="http://schemas.openxmlformats.org/officeDocument/2006/relationships/tags" Target="../tags/tag15.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6.xml"/><Relationship Id="rId1" Type="http://schemas.openxmlformats.org/officeDocument/2006/relationships/tags" Target="../tags/tag2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3" name="矩形 2"/>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4" name="矩形 3"/>
          <p:cNvSpPr/>
          <p:nvPr/>
        </p:nvSpPr>
        <p:spPr>
          <a:xfrm>
            <a:off x="2853447" y="352048"/>
            <a:ext cx="6485106" cy="42801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5" name="矩形 4"/>
          <p:cNvSpPr/>
          <p:nvPr/>
        </p:nvSpPr>
        <p:spPr>
          <a:xfrm>
            <a:off x="5390225" y="6008914"/>
            <a:ext cx="1411550" cy="56605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0" name="矩形 9"/>
          <p:cNvSpPr/>
          <p:nvPr/>
        </p:nvSpPr>
        <p:spPr>
          <a:xfrm>
            <a:off x="7149834" y="4471493"/>
            <a:ext cx="4686534" cy="1338234"/>
          </a:xfrm>
          <a:prstGeom prst="rect">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1" name="矩形 10"/>
          <p:cNvSpPr/>
          <p:nvPr/>
        </p:nvSpPr>
        <p:spPr>
          <a:xfrm>
            <a:off x="10628858" y="2149092"/>
            <a:ext cx="212909" cy="1338234"/>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6" name="矩形 5"/>
          <p:cNvSpPr/>
          <p:nvPr/>
        </p:nvSpPr>
        <p:spPr>
          <a:xfrm>
            <a:off x="337185" y="1497965"/>
            <a:ext cx="5888355" cy="3517265"/>
          </a:xfrm>
          <a:prstGeom prst="rect">
            <a:avLst/>
          </a:prstGeom>
          <a:blipFill dpi="0" rotWithShape="1">
            <a:blip r:embed="rId1"/>
            <a:srcRect/>
            <a:stretch>
              <a:fillRect l="-2393" t="-25138" r="-4686" b="-32004"/>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25" name="组合 24"/>
          <p:cNvGrpSpPr/>
          <p:nvPr/>
        </p:nvGrpSpPr>
        <p:grpSpPr>
          <a:xfrm>
            <a:off x="7882043" y="4824395"/>
            <a:ext cx="3446871" cy="619414"/>
            <a:chOff x="7882043" y="4824395"/>
            <a:chExt cx="3446871" cy="619414"/>
          </a:xfrm>
        </p:grpSpPr>
        <p:sp>
          <p:nvSpPr>
            <p:cNvPr id="21" name="文本框 20"/>
            <p:cNvSpPr txBox="1"/>
            <p:nvPr/>
          </p:nvSpPr>
          <p:spPr>
            <a:xfrm>
              <a:off x="8583780" y="4824395"/>
              <a:ext cx="2745134" cy="5340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0" i="0" u="none" strike="noStrike" kern="1200" cap="none" spc="300" normalizeH="0" baseline="0" noProof="0" dirty="0">
                  <a:ln>
                    <a:noFill/>
                  </a:ln>
                  <a:solidFill>
                    <a:prstClr val="white"/>
                  </a:solidFill>
                  <a:effectLst/>
                  <a:uLnTx/>
                  <a:uFillTx/>
                  <a:latin typeface="Century Gothic" panose="020F0502020204030204"/>
                  <a:ea typeface="思源黑体 CN Regular"/>
                  <a:cs typeface="+mn-ea"/>
                  <a:sym typeface="+mn-lt"/>
                </a:rPr>
                <a:t>北京出版社</a:t>
              </a:r>
              <a:endParaRPr kumimoji="0" lang="zh-CN" altLang="en-US" sz="2400" b="0" i="0" u="none" strike="noStrike" kern="1200" cap="none" spc="300" normalizeH="0" baseline="0" noProof="0" dirty="0">
                <a:ln>
                  <a:noFill/>
                </a:ln>
                <a:solidFill>
                  <a:prstClr val="white"/>
                </a:solidFill>
                <a:effectLst/>
                <a:uLnTx/>
                <a:uFillTx/>
                <a:latin typeface="Century Gothic" panose="020F0502020204030204"/>
                <a:ea typeface="思源黑体 CN Regular"/>
                <a:cs typeface="+mn-ea"/>
                <a:sym typeface="+mn-lt"/>
              </a:endParaRPr>
            </a:p>
          </p:txBody>
        </p:sp>
        <p:grpSp>
          <p:nvGrpSpPr>
            <p:cNvPr id="22" name="组合 21"/>
            <p:cNvGrpSpPr/>
            <p:nvPr/>
          </p:nvGrpSpPr>
          <p:grpSpPr>
            <a:xfrm>
              <a:off x="7882043" y="4863237"/>
              <a:ext cx="580572" cy="580572"/>
              <a:chOff x="728889" y="5348812"/>
              <a:chExt cx="580572" cy="580572"/>
            </a:xfrm>
          </p:grpSpPr>
          <p:sp>
            <p:nvSpPr>
              <p:cNvPr id="23" name="椭圆 22"/>
              <p:cNvSpPr/>
              <p:nvPr/>
            </p:nvSpPr>
            <p:spPr>
              <a:xfrm>
                <a:off x="728889" y="5348812"/>
                <a:ext cx="580572" cy="580572"/>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4" name="Oval 4"/>
              <p:cNvSpPr/>
              <p:nvPr/>
            </p:nvSpPr>
            <p:spPr>
              <a:xfrm>
                <a:off x="868130" y="5500525"/>
                <a:ext cx="302090" cy="277146"/>
              </a:xfrm>
              <a:custGeom>
                <a:avLst/>
                <a:gdLst>
                  <a:gd name="connsiteX0" fmla="*/ 303857 w 607639"/>
                  <a:gd name="connsiteY0" fmla="*/ 303714 h 557467"/>
                  <a:gd name="connsiteX1" fmla="*/ 352986 w 607639"/>
                  <a:gd name="connsiteY1" fmla="*/ 309132 h 557467"/>
                  <a:gd name="connsiteX2" fmla="*/ 514597 w 607639"/>
                  <a:gd name="connsiteY2" fmla="*/ 449845 h 557467"/>
                  <a:gd name="connsiteX3" fmla="*/ 528676 w 607639"/>
                  <a:gd name="connsiteY3" fmla="*/ 528182 h 557467"/>
                  <a:gd name="connsiteX4" fmla="*/ 499345 w 607639"/>
                  <a:gd name="connsiteY4" fmla="*/ 557467 h 557467"/>
                  <a:gd name="connsiteX5" fmla="*/ 108223 w 607639"/>
                  <a:gd name="connsiteY5" fmla="*/ 557467 h 557467"/>
                  <a:gd name="connsiteX6" fmla="*/ 78892 w 607639"/>
                  <a:gd name="connsiteY6" fmla="*/ 528182 h 557467"/>
                  <a:gd name="connsiteX7" fmla="*/ 303857 w 607639"/>
                  <a:gd name="connsiteY7" fmla="*/ 303714 h 557467"/>
                  <a:gd name="connsiteX8" fmla="*/ 455825 w 607639"/>
                  <a:gd name="connsiteY8" fmla="*/ 268995 h 557467"/>
                  <a:gd name="connsiteX9" fmla="*/ 607639 w 607639"/>
                  <a:gd name="connsiteY9" fmla="*/ 420565 h 557467"/>
                  <a:gd name="connsiteX10" fmla="*/ 578303 w 607639"/>
                  <a:gd name="connsiteY10" fmla="*/ 449854 h 557467"/>
                  <a:gd name="connsiteX11" fmla="*/ 576396 w 607639"/>
                  <a:gd name="connsiteY11" fmla="*/ 449854 h 557467"/>
                  <a:gd name="connsiteX12" fmla="*/ 424875 w 607639"/>
                  <a:gd name="connsiteY12" fmla="*/ 272217 h 557467"/>
                  <a:gd name="connsiteX13" fmla="*/ 455825 w 607639"/>
                  <a:gd name="connsiteY13" fmla="*/ 268995 h 557467"/>
                  <a:gd name="connsiteX14" fmla="*/ 151811 w 607639"/>
                  <a:gd name="connsiteY14" fmla="*/ 268995 h 557467"/>
                  <a:gd name="connsiteX15" fmla="*/ 182906 w 607639"/>
                  <a:gd name="connsiteY15" fmla="*/ 272217 h 557467"/>
                  <a:gd name="connsiteX16" fmla="*/ 31389 w 607639"/>
                  <a:gd name="connsiteY16" fmla="*/ 449854 h 557467"/>
                  <a:gd name="connsiteX17" fmla="*/ 29335 w 607639"/>
                  <a:gd name="connsiteY17" fmla="*/ 449854 h 557467"/>
                  <a:gd name="connsiteX18" fmla="*/ 0 w 607639"/>
                  <a:gd name="connsiteY18" fmla="*/ 420565 h 557467"/>
                  <a:gd name="connsiteX19" fmla="*/ 151811 w 607639"/>
                  <a:gd name="connsiteY19" fmla="*/ 268995 h 557467"/>
                  <a:gd name="connsiteX20" fmla="*/ 462556 w 607639"/>
                  <a:gd name="connsiteY20" fmla="*/ 35000 h 557467"/>
                  <a:gd name="connsiteX21" fmla="*/ 543847 w 607639"/>
                  <a:gd name="connsiteY21" fmla="*/ 122571 h 557467"/>
                  <a:gd name="connsiteX22" fmla="*/ 462556 w 607639"/>
                  <a:gd name="connsiteY22" fmla="*/ 210143 h 557467"/>
                  <a:gd name="connsiteX23" fmla="*/ 485153 w 607639"/>
                  <a:gd name="connsiteY23" fmla="*/ 122571 h 557467"/>
                  <a:gd name="connsiteX24" fmla="*/ 462556 w 607639"/>
                  <a:gd name="connsiteY24" fmla="*/ 35000 h 557467"/>
                  <a:gd name="connsiteX25" fmla="*/ 145224 w 607639"/>
                  <a:gd name="connsiteY25" fmla="*/ 35000 h 557467"/>
                  <a:gd name="connsiteX26" fmla="*/ 122481 w 607639"/>
                  <a:gd name="connsiteY26" fmla="*/ 122571 h 557467"/>
                  <a:gd name="connsiteX27" fmla="*/ 145224 w 607639"/>
                  <a:gd name="connsiteY27" fmla="*/ 210143 h 557467"/>
                  <a:gd name="connsiteX28" fmla="*/ 63791 w 607639"/>
                  <a:gd name="connsiteY28" fmla="*/ 122571 h 557467"/>
                  <a:gd name="connsiteX29" fmla="*/ 145224 w 607639"/>
                  <a:gd name="connsiteY29" fmla="*/ 35000 h 557467"/>
                  <a:gd name="connsiteX30" fmla="*/ 303892 w 607639"/>
                  <a:gd name="connsiteY30" fmla="*/ 0 h 557467"/>
                  <a:gd name="connsiteX31" fmla="*/ 403912 w 607639"/>
                  <a:gd name="connsiteY31" fmla="*/ 51694 h 557467"/>
                  <a:gd name="connsiteX32" fmla="*/ 426497 w 607639"/>
                  <a:gd name="connsiteY32" fmla="*/ 122572 h 557467"/>
                  <a:gd name="connsiteX33" fmla="*/ 403912 w 607639"/>
                  <a:gd name="connsiteY33" fmla="*/ 193450 h 557467"/>
                  <a:gd name="connsiteX34" fmla="*/ 303892 w 607639"/>
                  <a:gd name="connsiteY34" fmla="*/ 245144 h 557467"/>
                  <a:gd name="connsiteX35" fmla="*/ 181141 w 607639"/>
                  <a:gd name="connsiteY35" fmla="*/ 122572 h 557467"/>
                  <a:gd name="connsiteX36" fmla="*/ 303892 w 607639"/>
                  <a:gd name="connsiteY36" fmla="*/ 0 h 55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557467">
                    <a:moveTo>
                      <a:pt x="303857" y="303714"/>
                    </a:moveTo>
                    <a:cubicBezTo>
                      <a:pt x="320722" y="303714"/>
                      <a:pt x="337148" y="305618"/>
                      <a:pt x="352986" y="309132"/>
                    </a:cubicBezTo>
                    <a:cubicBezTo>
                      <a:pt x="427486" y="325824"/>
                      <a:pt x="488200" y="379562"/>
                      <a:pt x="514597" y="449845"/>
                    </a:cubicBezTo>
                    <a:cubicBezTo>
                      <a:pt x="523690" y="474298"/>
                      <a:pt x="528676" y="500655"/>
                      <a:pt x="528676" y="528182"/>
                    </a:cubicBezTo>
                    <a:cubicBezTo>
                      <a:pt x="528676" y="544289"/>
                      <a:pt x="515477" y="557467"/>
                      <a:pt x="499345" y="557467"/>
                    </a:cubicBezTo>
                    <a:lnTo>
                      <a:pt x="108223" y="557467"/>
                    </a:lnTo>
                    <a:cubicBezTo>
                      <a:pt x="92091" y="557467"/>
                      <a:pt x="78892" y="544289"/>
                      <a:pt x="78892" y="528182"/>
                    </a:cubicBezTo>
                    <a:cubicBezTo>
                      <a:pt x="78892" y="404307"/>
                      <a:pt x="179789" y="303714"/>
                      <a:pt x="303857" y="303714"/>
                    </a:cubicBezTo>
                    <a:close/>
                    <a:moveTo>
                      <a:pt x="455825" y="268995"/>
                    </a:moveTo>
                    <a:cubicBezTo>
                      <a:pt x="539579" y="268995"/>
                      <a:pt x="607639" y="336945"/>
                      <a:pt x="607639" y="420565"/>
                    </a:cubicBezTo>
                    <a:cubicBezTo>
                      <a:pt x="607639" y="436674"/>
                      <a:pt x="594584" y="449854"/>
                      <a:pt x="578303" y="449854"/>
                    </a:cubicBezTo>
                    <a:lnTo>
                      <a:pt x="576396" y="449854"/>
                    </a:lnTo>
                    <a:cubicBezTo>
                      <a:pt x="553661" y="371360"/>
                      <a:pt x="497775" y="306631"/>
                      <a:pt x="424875" y="272217"/>
                    </a:cubicBezTo>
                    <a:cubicBezTo>
                      <a:pt x="434996" y="270020"/>
                      <a:pt x="445410" y="268995"/>
                      <a:pt x="455825" y="268995"/>
                    </a:cubicBezTo>
                    <a:close/>
                    <a:moveTo>
                      <a:pt x="151811" y="268995"/>
                    </a:moveTo>
                    <a:cubicBezTo>
                      <a:pt x="162371" y="268995"/>
                      <a:pt x="172785" y="270020"/>
                      <a:pt x="182906" y="272217"/>
                    </a:cubicBezTo>
                    <a:cubicBezTo>
                      <a:pt x="110008" y="306631"/>
                      <a:pt x="53977" y="371360"/>
                      <a:pt x="31389" y="449854"/>
                    </a:cubicBezTo>
                    <a:lnTo>
                      <a:pt x="29335" y="449854"/>
                    </a:lnTo>
                    <a:cubicBezTo>
                      <a:pt x="13201" y="449854"/>
                      <a:pt x="0" y="436674"/>
                      <a:pt x="0" y="420565"/>
                    </a:cubicBezTo>
                    <a:cubicBezTo>
                      <a:pt x="0" y="336945"/>
                      <a:pt x="68058" y="268995"/>
                      <a:pt x="151811" y="268995"/>
                    </a:cubicBezTo>
                    <a:close/>
                    <a:moveTo>
                      <a:pt x="462556" y="35000"/>
                    </a:moveTo>
                    <a:cubicBezTo>
                      <a:pt x="507897" y="38368"/>
                      <a:pt x="543847" y="76296"/>
                      <a:pt x="543847" y="122571"/>
                    </a:cubicBezTo>
                    <a:cubicBezTo>
                      <a:pt x="543847" y="168847"/>
                      <a:pt x="507897" y="206775"/>
                      <a:pt x="462556" y="210143"/>
                    </a:cubicBezTo>
                    <a:cubicBezTo>
                      <a:pt x="476936" y="184223"/>
                      <a:pt x="485153" y="154349"/>
                      <a:pt x="485153" y="122571"/>
                    </a:cubicBezTo>
                    <a:cubicBezTo>
                      <a:pt x="485153" y="90794"/>
                      <a:pt x="476936" y="60920"/>
                      <a:pt x="462556" y="35000"/>
                    </a:cubicBezTo>
                    <a:close/>
                    <a:moveTo>
                      <a:pt x="145224" y="35000"/>
                    </a:moveTo>
                    <a:cubicBezTo>
                      <a:pt x="130698" y="60920"/>
                      <a:pt x="122481" y="90794"/>
                      <a:pt x="122481" y="122571"/>
                    </a:cubicBezTo>
                    <a:cubicBezTo>
                      <a:pt x="122481" y="154349"/>
                      <a:pt x="130698" y="184223"/>
                      <a:pt x="145224" y="210143"/>
                    </a:cubicBezTo>
                    <a:cubicBezTo>
                      <a:pt x="99739" y="206775"/>
                      <a:pt x="63791" y="168847"/>
                      <a:pt x="63791" y="122571"/>
                    </a:cubicBezTo>
                    <a:cubicBezTo>
                      <a:pt x="63791" y="76296"/>
                      <a:pt x="99739" y="38368"/>
                      <a:pt x="145224" y="35000"/>
                    </a:cubicBezTo>
                    <a:close/>
                    <a:moveTo>
                      <a:pt x="303892" y="0"/>
                    </a:moveTo>
                    <a:cubicBezTo>
                      <a:pt x="345103" y="0"/>
                      <a:pt x="381620" y="20502"/>
                      <a:pt x="403912" y="51694"/>
                    </a:cubicBezTo>
                    <a:cubicBezTo>
                      <a:pt x="418138" y="71756"/>
                      <a:pt x="426497" y="96212"/>
                      <a:pt x="426497" y="122572"/>
                    </a:cubicBezTo>
                    <a:cubicBezTo>
                      <a:pt x="426497" y="148931"/>
                      <a:pt x="418138" y="173387"/>
                      <a:pt x="403912" y="193450"/>
                    </a:cubicBezTo>
                    <a:cubicBezTo>
                      <a:pt x="381620" y="224642"/>
                      <a:pt x="345103" y="245144"/>
                      <a:pt x="303892" y="245144"/>
                    </a:cubicBezTo>
                    <a:cubicBezTo>
                      <a:pt x="236137" y="245144"/>
                      <a:pt x="181141" y="190082"/>
                      <a:pt x="181141" y="122572"/>
                    </a:cubicBezTo>
                    <a:cubicBezTo>
                      <a:pt x="181141" y="55062"/>
                      <a:pt x="236137" y="0"/>
                      <a:pt x="3038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grpSp>
      <p:sp>
        <p:nvSpPr>
          <p:cNvPr id="26" name="文本框 25"/>
          <p:cNvSpPr txBox="1"/>
          <p:nvPr/>
        </p:nvSpPr>
        <p:spPr>
          <a:xfrm>
            <a:off x="7150100" y="1941195"/>
            <a:ext cx="3575050"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rPr>
              <a:t>电工电子 </a:t>
            </a:r>
            <a:endPar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rPr>
              <a:t>（第二版）</a:t>
            </a:r>
            <a:endPar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60000">
                                          <p:cBhvr additive="base">
                                            <p:cTn id="7" dur="1500" fill="hold"/>
                                            <p:tgtEl>
                                              <p:spTgt spid="11"/>
                                            </p:tgtEl>
                                            <p:attrNameLst>
                                              <p:attrName>ppt_x</p:attrName>
                                            </p:attrNameLst>
                                          </p:cBhvr>
                                          <p:tavLst>
                                            <p:tav tm="0">
                                              <p:val>
                                                <p:strVal val="0-#ppt_w/2"/>
                                              </p:val>
                                            </p:tav>
                                            <p:tav tm="100000">
                                              <p:val>
                                                <p:strVal val="#ppt_x"/>
                                              </p:val>
                                            </p:tav>
                                          </p:tavLst>
                                        </p:anim>
                                        <p:anim calcmode="lin" valueType="num" p14:bounceEnd="60000">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60000">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60000">
                                          <p:cBhvr additive="base">
                                            <p:cTn id="11" dur="1500" fill="hold"/>
                                            <p:tgtEl>
                                              <p:spTgt spid="4"/>
                                            </p:tgtEl>
                                            <p:attrNameLst>
                                              <p:attrName>ppt_x</p:attrName>
                                            </p:attrNameLst>
                                          </p:cBhvr>
                                          <p:tavLst>
                                            <p:tav tm="0">
                                              <p:val>
                                                <p:strVal val="0-#ppt_w/2"/>
                                              </p:val>
                                            </p:tav>
                                            <p:tav tm="100000">
                                              <p:val>
                                                <p:strVal val="#ppt_x"/>
                                              </p:val>
                                            </p:tav>
                                          </p:tavLst>
                                        </p:anim>
                                        <p:anim calcmode="lin" valueType="num" p14:bounceEnd="60000">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14:bounceEnd="60000">
                                          <p:cBhvr additive="base">
                                            <p:cTn id="15" dur="1500" fill="hold"/>
                                            <p:tgtEl>
                                              <p:spTgt spid="6"/>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60000">
                                      <p:stCondLst>
                                        <p:cond delay="750"/>
                                      </p:stCondLst>
                                      <p:childTnLst>
                                        <p:set>
                                          <p:cBhvr>
                                            <p:cTn id="18" dur="1" fill="hold">
                                              <p:stCondLst>
                                                <p:cond delay="0"/>
                                              </p:stCondLst>
                                            </p:cTn>
                                            <p:tgtEl>
                                              <p:spTgt spid="10"/>
                                            </p:tgtEl>
                                            <p:attrNameLst>
                                              <p:attrName>style.visibility</p:attrName>
                                            </p:attrNameLst>
                                          </p:cBhvr>
                                          <p:to>
                                            <p:strVal val="visible"/>
                                          </p:to>
                                        </p:set>
                                        <p:anim calcmode="lin" valueType="num" p14:bounceEnd="60000">
                                          <p:cBhvr additive="base">
                                            <p:cTn id="19" dur="1500" fill="hold"/>
                                            <p:tgtEl>
                                              <p:spTgt spid="10"/>
                                            </p:tgtEl>
                                            <p:attrNameLst>
                                              <p:attrName>ppt_x</p:attrName>
                                            </p:attrNameLst>
                                          </p:cBhvr>
                                          <p:tavLst>
                                            <p:tav tm="0">
                                              <p:val>
                                                <p:strVal val="0-#ppt_w/2"/>
                                              </p:val>
                                            </p:tav>
                                            <p:tav tm="100000">
                                              <p:val>
                                                <p:strVal val="#ppt_x"/>
                                              </p:val>
                                            </p:tav>
                                          </p:tavLst>
                                        </p:anim>
                                        <p:anim calcmode="lin" valueType="num" p14:bounceEnd="60000">
                                          <p:cBhvr additive="base">
                                            <p:cTn id="20" dur="1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14:presetBounceEnd="60000">
                                      <p:stCondLst>
                                        <p:cond delay="1000"/>
                                      </p:stCondLst>
                                      <p:childTnLst>
                                        <p:set>
                                          <p:cBhvr>
                                            <p:cTn id="22" dur="1" fill="hold">
                                              <p:stCondLst>
                                                <p:cond delay="0"/>
                                              </p:stCondLst>
                                            </p:cTn>
                                            <p:tgtEl>
                                              <p:spTgt spid="5"/>
                                            </p:tgtEl>
                                            <p:attrNameLst>
                                              <p:attrName>style.visibility</p:attrName>
                                            </p:attrNameLst>
                                          </p:cBhvr>
                                          <p:to>
                                            <p:strVal val="visible"/>
                                          </p:to>
                                        </p:set>
                                        <p:anim calcmode="lin" valueType="num" p14:bounceEnd="60000">
                                          <p:cBhvr additive="base">
                                            <p:cTn id="23" dur="1500" fill="hold"/>
                                            <p:tgtEl>
                                              <p:spTgt spid="5"/>
                                            </p:tgtEl>
                                            <p:attrNameLst>
                                              <p:attrName>ppt_x</p:attrName>
                                            </p:attrNameLst>
                                          </p:cBhvr>
                                          <p:tavLst>
                                            <p:tav tm="0">
                                              <p:val>
                                                <p:strVal val="0-#ppt_w/2"/>
                                              </p:val>
                                            </p:tav>
                                            <p:tav tm="100000">
                                              <p:val>
                                                <p:strVal val="#ppt_x"/>
                                              </p:val>
                                            </p:tav>
                                          </p:tavLst>
                                        </p:anim>
                                        <p:anim calcmode="lin" valueType="num" p14:bounceEnd="60000">
                                          <p:cBhvr additive="base">
                                            <p:cTn id="24" dur="1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grpId="0" nodeType="afterEffect" p14:presetBounceEnd="60000">
                                      <p:stCondLst>
                                        <p:cond delay="0"/>
                                      </p:stCondLst>
                                      <p:iterate type="lt">
                                        <p:tmPct val="10000"/>
                                      </p:iterate>
                                      <p:childTnLst>
                                        <p:set>
                                          <p:cBhvr>
                                            <p:cTn id="27" dur="1" fill="hold">
                                              <p:stCondLst>
                                                <p:cond delay="0"/>
                                              </p:stCondLst>
                                            </p:cTn>
                                            <p:tgtEl>
                                              <p:spTgt spid="26"/>
                                            </p:tgtEl>
                                            <p:attrNameLst>
                                              <p:attrName>style.visibility</p:attrName>
                                            </p:attrNameLst>
                                          </p:cBhvr>
                                          <p:to>
                                            <p:strVal val="visible"/>
                                          </p:to>
                                        </p:set>
                                        <p:anim calcmode="lin" valueType="num" p14:bounceEnd="60000">
                                          <p:cBhvr additive="base">
                                            <p:cTn id="28" dur="5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29" dur="500" fill="hold"/>
                                            <p:tgtEl>
                                              <p:spTgt spid="26"/>
                                            </p:tgtEl>
                                            <p:attrNameLst>
                                              <p:attrName>ppt_y</p:attrName>
                                            </p:attrNameLst>
                                          </p:cBhvr>
                                          <p:tavLst>
                                            <p:tav tm="0">
                                              <p:val>
                                                <p:strVal val="#ppt_y"/>
                                              </p:val>
                                            </p:tav>
                                            <p:tav tm="100000">
                                              <p:val>
                                                <p:strVal val="#ppt_y"/>
                                              </p:val>
                                            </p:tav>
                                          </p:tavLst>
                                        </p:anim>
                                      </p:childTnLst>
                                    </p:cTn>
                                  </p:par>
                                </p:childTnLst>
                              </p:cTn>
                            </p:par>
                            <p:par>
                              <p:cTn id="30" fill="hold">
                                <p:stCondLst>
                                  <p:cond delay="3450"/>
                                </p:stCondLst>
                                <p:childTnLst>
                                  <p:par>
                                    <p:cTn id="31" presetID="14" presetClass="entr" presetSubtype="1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randombar(horizontal)">
                                          <p:cBhvr>
                                            <p:cTn id="3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0" grpId="0" animBg="1"/>
          <p:bldP spid="11" grpId="0" animBg="1"/>
          <p:bldP spid="6" grpId="0" bldLvl="0" animBg="1"/>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500" fill="hold"/>
                                            <p:tgtEl>
                                              <p:spTgt spid="11"/>
                                            </p:tgtEl>
                                            <p:attrNameLst>
                                              <p:attrName>ppt_x</p:attrName>
                                            </p:attrNameLst>
                                          </p:cBhvr>
                                          <p:tavLst>
                                            <p:tav tm="0">
                                              <p:val>
                                                <p:strVal val="0-#ppt_w/2"/>
                                              </p:val>
                                            </p:tav>
                                            <p:tav tm="100000">
                                              <p:val>
                                                <p:strVal val="#ppt_x"/>
                                              </p:val>
                                            </p:tav>
                                          </p:tavLst>
                                        </p:anim>
                                        <p:anim calcmode="lin" valueType="num">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0-#ppt_w/2"/>
                                              </p:val>
                                            </p:tav>
                                            <p:tav tm="100000">
                                              <p:val>
                                                <p:strVal val="#ppt_x"/>
                                              </p:val>
                                            </p:tav>
                                          </p:tavLst>
                                        </p:anim>
                                        <p:anim calcmode="lin" valueType="num">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500" fill="hold"/>
                                            <p:tgtEl>
                                              <p:spTgt spid="6"/>
                                            </p:tgtEl>
                                            <p:attrNameLst>
                                              <p:attrName>ppt_x</p:attrName>
                                            </p:attrNameLst>
                                          </p:cBhvr>
                                          <p:tavLst>
                                            <p:tav tm="0">
                                              <p:val>
                                                <p:strVal val="0-#ppt_w/2"/>
                                              </p:val>
                                            </p:tav>
                                            <p:tav tm="100000">
                                              <p:val>
                                                <p:strVal val="#ppt_x"/>
                                              </p:val>
                                            </p:tav>
                                          </p:tavLst>
                                        </p:anim>
                                        <p:anim calcmode="lin" valueType="num">
                                          <p:cBhvr additive="base">
                                            <p:cTn id="16" dur="1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500" fill="hold"/>
                                            <p:tgtEl>
                                              <p:spTgt spid="10"/>
                                            </p:tgtEl>
                                            <p:attrNameLst>
                                              <p:attrName>ppt_x</p:attrName>
                                            </p:attrNameLst>
                                          </p:cBhvr>
                                          <p:tavLst>
                                            <p:tav tm="0">
                                              <p:val>
                                                <p:strVal val="0-#ppt_w/2"/>
                                              </p:val>
                                            </p:tav>
                                            <p:tav tm="100000">
                                              <p:val>
                                                <p:strVal val="#ppt_x"/>
                                              </p:val>
                                            </p:tav>
                                          </p:tavLst>
                                        </p:anim>
                                        <p:anim calcmode="lin" valueType="num">
                                          <p:cBhvr additive="base">
                                            <p:cTn id="20" dur="1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0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500" fill="hold"/>
                                            <p:tgtEl>
                                              <p:spTgt spid="5"/>
                                            </p:tgtEl>
                                            <p:attrNameLst>
                                              <p:attrName>ppt_x</p:attrName>
                                            </p:attrNameLst>
                                          </p:cBhvr>
                                          <p:tavLst>
                                            <p:tav tm="0">
                                              <p:val>
                                                <p:strVal val="0-#ppt_w/2"/>
                                              </p:val>
                                            </p:tav>
                                            <p:tav tm="100000">
                                              <p:val>
                                                <p:strVal val="#ppt_x"/>
                                              </p:val>
                                            </p:tav>
                                          </p:tavLst>
                                        </p:anim>
                                        <p:anim calcmode="lin" valueType="num">
                                          <p:cBhvr additive="base">
                                            <p:cTn id="24" dur="1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grpId="0" nodeType="afterEffect">
                                      <p:stCondLst>
                                        <p:cond delay="0"/>
                                      </p:stCondLst>
                                      <p:iterate type="lt">
                                        <p:tmPct val="10000"/>
                                      </p:iterate>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ppt_y"/>
                                              </p:val>
                                            </p:tav>
                                            <p:tav tm="100000">
                                              <p:val>
                                                <p:strVal val="#ppt_y"/>
                                              </p:val>
                                            </p:tav>
                                          </p:tavLst>
                                        </p:anim>
                                      </p:childTnLst>
                                    </p:cTn>
                                  </p:par>
                                </p:childTnLst>
                              </p:cTn>
                            </p:par>
                            <p:par>
                              <p:cTn id="30" fill="hold">
                                <p:stCondLst>
                                  <p:cond delay="3450"/>
                                </p:stCondLst>
                                <p:childTnLst>
                                  <p:par>
                                    <p:cTn id="31" presetID="14" presetClass="entr" presetSubtype="1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randombar(horizontal)">
                                          <p:cBhvr>
                                            <p:cTn id="3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0" grpId="0" animBg="1"/>
          <p:bldP spid="11" grpId="0" animBg="1"/>
          <p:bldP spid="6" grpId="0" bldLvl="0" animBg="1"/>
          <p:bldP spid="26"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custDataLst>
              <p:tags r:id="rId1"/>
            </p:custDataLst>
          </p:nvPr>
        </p:nvSpPr>
        <p:spPr>
          <a:xfrm>
            <a:off x="814070" y="1616075"/>
            <a:ext cx="10330180" cy="3937000"/>
          </a:xfrm>
          <a:prstGeom prst="rect">
            <a:avLst/>
          </a:prstGeom>
        </p:spPr>
        <p:txBody>
          <a:bodyPr>
            <a:noAutofit/>
          </a:bodyPr>
          <a:lstStyle>
            <a:defPPr>
              <a:defRPr lang="zh-CN"/>
            </a:defPPr>
            <a:lvl1pPr eaLnBrk="1" fontAlgn="auto" hangingPunct="1">
              <a:spcBef>
                <a:spcPts val="0"/>
              </a:spcBef>
              <a:spcAft>
                <a:spcPts val="0"/>
              </a:spcAft>
              <a:defRPr sz="1400">
                <a:solidFill>
                  <a:schemeClr val="bg2">
                    <a:lumMod val="25000"/>
                  </a:schemeClr>
                </a:solidFill>
                <a:latin typeface="Arial" panose="020B0604020202020204" pitchFamily="34" charset="0"/>
                <a:ea typeface="+mn-ea"/>
              </a:defRPr>
            </a:lvl1pPr>
          </a:lstStyle>
          <a:p>
            <a:pPr marL="0" lvl="0" indent="0" algn="just">
              <a:lnSpc>
                <a:spcPct val="150000"/>
              </a:lnSpc>
              <a:spcAft>
                <a:spcPts val="800"/>
              </a:spcAft>
              <a:buSzPct val="100000"/>
              <a:buNone/>
            </a:pPr>
            <a:r>
              <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变电即变换电网的电压等级。要使不同电压等级的线路连成整个网络，需要通过提高变电设备统一电压等级来进行衔接。在大型电力系统中，通常设有一个或几个变电中心，称为中心变电站。变电中心的使命是指挥、调度和监视整个网络的运行，进行有效的保护，并有效地控制故障的蔓延，以确保整个网络的运行稳定与安全。</a:t>
            </a:r>
            <a:endPar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50000"/>
              </a:lnSpc>
              <a:spcAft>
                <a:spcPts val="800"/>
              </a:spcAft>
              <a:buSzPct val="100000"/>
              <a:buNone/>
            </a:pPr>
            <a:r>
              <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变电分为输电电压的变换和变电电压的变换。前者通常称为变电站，或一次变电站，主要是为输电需要而进行电压变换，但也兼有变换配电电压的设备；后者称为变配电站，或二次变电站，主要是为配电需要而进行电压变换。</a:t>
            </a:r>
            <a:endPar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50000"/>
              </a:lnSpc>
              <a:spcAft>
                <a:spcPts val="800"/>
              </a:spcAft>
              <a:buSzPct val="100000"/>
              <a:buNone/>
            </a:pPr>
            <a:r>
              <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电力从电厂到用户，电压要经过多级变换。经过变电而把电压升高的，称为升压；把电压降低的，称为降压。用来升降电压的变压器称为电力变压器。习惯上把配电线路末端变电的电力变压器，称为配电变压器。</a:t>
            </a:r>
            <a:endPar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一、电力系统构成</a:t>
            </a:r>
            <a:endParaRPr kumimoji="0" lang="en-US" altLang="zh-CN"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矩形 2"/>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文本框 6"/>
          <p:cNvSpPr txBox="1"/>
          <p:nvPr/>
        </p:nvSpPr>
        <p:spPr>
          <a:xfrm>
            <a:off x="814070" y="1092200"/>
            <a:ext cx="6120130" cy="368300"/>
          </a:xfrm>
          <a:prstGeom prst="rect">
            <a:avLst/>
          </a:prstGeom>
          <a:noFill/>
        </p:spPr>
        <p:txBody>
          <a:bodyPr wrap="square" rtlCol="0">
            <a:spAutoFit/>
          </a:bodyPr>
          <a:p>
            <a:r>
              <a:rPr lang="zh-CN" altLang="en-US" b="1">
                <a:solidFill>
                  <a:schemeClr val="accent1"/>
                </a:solidFill>
                <a:latin typeface="微软雅黑" panose="020B0503020204020204" charset="-122"/>
                <a:ea typeface="微软雅黑" panose="020B0503020204020204" charset="-122"/>
              </a:rPr>
              <a:t>（三）变电</a:t>
            </a:r>
            <a:endParaRPr lang="zh-CN" altLang="en-US" b="1">
              <a:solidFill>
                <a:schemeClr val="accent1"/>
              </a:solidFill>
              <a:latin typeface="微软雅黑" panose="020B0503020204020204" charset="-122"/>
              <a:ea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custDataLst>
              <p:tags r:id="rId1"/>
            </p:custDataLst>
          </p:nvPr>
        </p:nvSpPr>
        <p:spPr>
          <a:xfrm>
            <a:off x="814070" y="1616075"/>
            <a:ext cx="10330180" cy="3937000"/>
          </a:xfrm>
          <a:prstGeom prst="rect">
            <a:avLst/>
          </a:prstGeom>
        </p:spPr>
        <p:txBody>
          <a:bodyPr>
            <a:noAutofit/>
          </a:bodyPr>
          <a:lstStyle>
            <a:defPPr>
              <a:defRPr lang="zh-CN"/>
            </a:defPPr>
            <a:lvl1pPr eaLnBrk="1" fontAlgn="auto" hangingPunct="1">
              <a:spcBef>
                <a:spcPts val="0"/>
              </a:spcBef>
              <a:spcAft>
                <a:spcPts val="0"/>
              </a:spcAft>
              <a:defRPr sz="1400">
                <a:solidFill>
                  <a:schemeClr val="bg2">
                    <a:lumMod val="25000"/>
                  </a:schemeClr>
                </a:solidFill>
                <a:latin typeface="Arial" panose="020B0604020202020204" pitchFamily="34" charset="0"/>
                <a:ea typeface="+mn-ea"/>
              </a:defRPr>
            </a:lvl1pPr>
          </a:lstStyle>
          <a:p>
            <a:pPr marL="0" lvl="0" indent="0" algn="just">
              <a:lnSpc>
                <a:spcPct val="125000"/>
              </a:lnSpc>
              <a:spcAft>
                <a:spcPts val="800"/>
              </a:spcAft>
              <a:buSzPct val="100000"/>
              <a:buNone/>
            </a:pPr>
            <a:r>
              <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配电即电力的分配。为配电服务的线路称为配电线路。配电电压的高低通常决定于用户的分布、用电的性质、负荷密度和特殊要求等。</a:t>
            </a:r>
            <a:endPar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25000"/>
              </a:lnSpc>
              <a:spcAft>
                <a:spcPts val="800"/>
              </a:spcAft>
              <a:buSzPct val="100000"/>
              <a:buNone/>
            </a:pPr>
            <a:r>
              <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常用的配电电压有 10 kV 或 6 kV 高压和 380/220 V 低压两种。用电量大的用户，也有需要 35 kV 高压。</a:t>
            </a:r>
            <a:endPar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25000"/>
              </a:lnSpc>
              <a:spcAft>
                <a:spcPts val="800"/>
              </a:spcAft>
              <a:buSzPct val="100000"/>
              <a:buNone/>
            </a:pPr>
            <a:r>
              <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在用电量较大的城镇中，高压配电线路的结构类型，往往都是环状的。环状配电线路有多端电源连接点，且不是接于一个变电站或同一台变压器，因此不会因某一变电站或某一台变压器发生故障而突然停电。对于用户集中、负荷密度较高的城镇地区，构成环状配电线路，是防止事故性停电的较好措施。</a:t>
            </a:r>
            <a:endPar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25000"/>
              </a:lnSpc>
              <a:spcAft>
                <a:spcPts val="800"/>
              </a:spcAft>
              <a:buSzPct val="100000"/>
              <a:buNone/>
            </a:pPr>
            <a:r>
              <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双端配电线路在一般城镇或负荷密度较高的农村，均有较高的应用。双端配电线路是在其两端分别与两个变电站或两台变压器进行连接，这样可以显著减少故障停电。</a:t>
            </a:r>
            <a:endPar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25000"/>
              </a:lnSpc>
              <a:spcAft>
                <a:spcPts val="800"/>
              </a:spcAft>
              <a:buSzPct val="100000"/>
              <a:buNone/>
            </a:pPr>
            <a:r>
              <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单端配电线路一般适用于连接两个变电站或两台变压器的地方，它只适用于对三级负荷的用户进行供电。对三级负荷所提供的电力，允许因输配电出现故障而暂时停电。</a:t>
            </a:r>
            <a:endPar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25000"/>
              </a:lnSpc>
              <a:spcAft>
                <a:spcPts val="800"/>
              </a:spcAft>
              <a:buSzPct val="100000"/>
              <a:buNone/>
            </a:pPr>
            <a:r>
              <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从变电站或配电变压器馈送出来的高、低压配电线路，按不同支接形式，形成不同的布局，有树干形、放射形和筋骨形等多种。不管选用哪种布局形式，都以最短配电距离但分布到最多的用户为原则</a:t>
            </a:r>
            <a:endPar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一、电力系统构成</a:t>
            </a:r>
            <a:endParaRPr kumimoji="0" lang="en-US" altLang="zh-CN"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矩形 2"/>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文本框 6"/>
          <p:cNvSpPr txBox="1"/>
          <p:nvPr/>
        </p:nvSpPr>
        <p:spPr>
          <a:xfrm>
            <a:off x="814070" y="1092200"/>
            <a:ext cx="6120130" cy="368300"/>
          </a:xfrm>
          <a:prstGeom prst="rect">
            <a:avLst/>
          </a:prstGeom>
          <a:noFill/>
        </p:spPr>
        <p:txBody>
          <a:bodyPr wrap="square" rtlCol="0">
            <a:spAutoFit/>
          </a:bodyPr>
          <a:p>
            <a:r>
              <a:rPr lang="zh-CN" altLang="en-US" b="1">
                <a:solidFill>
                  <a:schemeClr val="accent1"/>
                </a:solidFill>
                <a:latin typeface="微软雅黑" panose="020B0503020204020204" charset="-122"/>
                <a:ea typeface="微软雅黑" panose="020B0503020204020204" charset="-122"/>
              </a:rPr>
              <a:t>（四）配电</a:t>
            </a:r>
            <a:endParaRPr lang="zh-CN" altLang="en-US" b="1">
              <a:solidFill>
                <a:schemeClr val="accent1"/>
              </a:solidFill>
              <a:latin typeface="微软雅黑" panose="020B0503020204020204" charset="-122"/>
              <a:ea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107632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二、低压配电线路</a:t>
            </a:r>
            <a:endParaRPr lang="zh-CN" altLang="en-US" sz="3200"/>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 name="任意多边形 3"/>
          <p:cNvSpPr/>
          <p:nvPr>
            <p:custDataLst>
              <p:tags r:id="rId1"/>
            </p:custDataLst>
          </p:nvPr>
        </p:nvSpPr>
        <p:spPr>
          <a:xfrm rot="5400000">
            <a:off x="5970145" y="2661958"/>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3" name="任意多边形 2"/>
          <p:cNvSpPr/>
          <p:nvPr>
            <p:custDataLst>
              <p:tags r:id="rId2"/>
            </p:custDataLst>
          </p:nvPr>
        </p:nvSpPr>
        <p:spPr>
          <a:xfrm rot="16200000" flipH="1">
            <a:off x="4445717" y="2661958"/>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11" name="任意多边形 10"/>
          <p:cNvSpPr/>
          <p:nvPr>
            <p:custDataLst>
              <p:tags r:id="rId3"/>
            </p:custDataLst>
          </p:nvPr>
        </p:nvSpPr>
        <p:spPr bwMode="auto">
          <a:xfrm>
            <a:off x="6785049" y="3198353"/>
            <a:ext cx="461104" cy="4611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2" name="任意多边形 11"/>
          <p:cNvSpPr/>
          <p:nvPr>
            <p:custDataLst>
              <p:tags r:id="rId4"/>
            </p:custDataLst>
          </p:nvPr>
        </p:nvSpPr>
        <p:spPr bwMode="auto">
          <a:xfrm>
            <a:off x="4997741" y="3198353"/>
            <a:ext cx="461104" cy="4611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1F74AD"/>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22" name="文本框 21"/>
          <p:cNvSpPr txBox="1"/>
          <p:nvPr>
            <p:custDataLst>
              <p:tags r:id="rId5"/>
            </p:custDataLst>
          </p:nvPr>
        </p:nvSpPr>
        <p:spPr bwMode="auto">
          <a:xfrm>
            <a:off x="635000" y="2999740"/>
            <a:ext cx="4480560" cy="445135"/>
          </a:xfrm>
          <a:prstGeom prst="rect">
            <a:avLst/>
          </a:prstGeom>
          <a:noFill/>
        </p:spPr>
        <p:txBody>
          <a:bodyPr wrap="square" lIns="90000" tIns="46800" rIns="90000" bIns="0"/>
          <a:p>
            <a:pPr algn="l" latinLnBrk="0">
              <a:lnSpc>
                <a:spcPct val="120000"/>
              </a:lnSpc>
            </a:pPr>
            <a:r>
              <a:rPr lang="zh-CN" altLang="en-US" b="1" spc="300" dirty="0">
                <a:solidFill>
                  <a:srgbClr val="1F74AD"/>
                </a:solidFill>
                <a:effectLst/>
                <a:latin typeface="微软雅黑" panose="020B0503020204020204" charset="-122"/>
                <a:ea typeface="微软雅黑" panose="020B0503020204020204" charset="-122"/>
                <a:cs typeface="+mn-ea"/>
              </a:rPr>
              <a:t>（一）低压配电线路的连接方式</a:t>
            </a:r>
            <a:endParaRPr lang="zh-CN" altLang="en-US" b="1" spc="300" dirty="0">
              <a:solidFill>
                <a:srgbClr val="1F74AD"/>
              </a:solidFill>
              <a:effectLst/>
              <a:latin typeface="微软雅黑" panose="020B0503020204020204" charset="-122"/>
              <a:ea typeface="微软雅黑" panose="020B0503020204020204" charset="-122"/>
              <a:cs typeface="+mn-ea"/>
            </a:endParaRPr>
          </a:p>
        </p:txBody>
      </p:sp>
      <p:sp>
        <p:nvSpPr>
          <p:cNvPr id="18" name="文本框 17"/>
          <p:cNvSpPr txBox="1"/>
          <p:nvPr>
            <p:custDataLst>
              <p:tags r:id="rId6"/>
            </p:custDataLst>
          </p:nvPr>
        </p:nvSpPr>
        <p:spPr bwMode="auto">
          <a:xfrm>
            <a:off x="635000" y="3499485"/>
            <a:ext cx="3542030" cy="1234440"/>
          </a:xfrm>
          <a:prstGeom prst="rect">
            <a:avLst/>
          </a:prstGeom>
          <a:noFill/>
        </p:spPr>
        <p:txBody>
          <a:bodyPr wrap="square" lIns="90000" tIns="0" rIns="90000" bIns="46800"/>
          <a:p>
            <a:pPr algn="l" latinLnBrk="0">
              <a:lnSpc>
                <a:spcPct val="130000"/>
              </a:lnSpc>
            </a:pPr>
            <a:r>
              <a:rPr lang="zh-CN" altLang="en-US" sz="1600" b="0" spc="150" dirty="0">
                <a:solidFill>
                  <a:srgbClr val="000000"/>
                </a:solidFill>
                <a:effectLst/>
                <a:latin typeface="微软雅黑" panose="020B0503020204020204" charset="-122"/>
                <a:ea typeface="微软雅黑" panose="020B0503020204020204" charset="-122"/>
              </a:rPr>
              <a:t>从车间变电所或配电箱到用电设备线路属于低压配电线路。其连接方式主要是放射式和树干式两种。</a:t>
            </a:r>
            <a:endParaRPr lang="zh-CN" altLang="en-US" sz="1600" b="0" spc="150" dirty="0">
              <a:solidFill>
                <a:srgbClr val="000000"/>
              </a:solidFill>
              <a:effectLst/>
              <a:latin typeface="微软雅黑" panose="020B0503020204020204" charset="-122"/>
              <a:ea typeface="微软雅黑" panose="020B0503020204020204" charset="-122"/>
            </a:endParaRPr>
          </a:p>
        </p:txBody>
      </p:sp>
      <p:sp>
        <p:nvSpPr>
          <p:cNvPr id="19" name="文本框 18"/>
          <p:cNvSpPr txBox="1"/>
          <p:nvPr>
            <p:custDataLst>
              <p:tags r:id="rId7"/>
            </p:custDataLst>
          </p:nvPr>
        </p:nvSpPr>
        <p:spPr bwMode="auto">
          <a:xfrm>
            <a:off x="7869912" y="3000054"/>
            <a:ext cx="2787706" cy="444952"/>
          </a:xfrm>
          <a:prstGeom prst="rect">
            <a:avLst/>
          </a:prstGeom>
          <a:noFill/>
        </p:spPr>
        <p:txBody>
          <a:bodyPr wrap="square" lIns="90000" tIns="46800" rIns="90000" bIns="0">
            <a:normAutofit/>
          </a:bodyPr>
          <a:p>
            <a:pPr algn="l" latinLnBrk="0">
              <a:lnSpc>
                <a:spcPct val="120000"/>
              </a:lnSpc>
            </a:pPr>
            <a:r>
              <a:rPr lang="zh-CN" altLang="en-US" b="1" spc="300">
                <a:solidFill>
                  <a:srgbClr val="3498DB"/>
                </a:solidFill>
                <a:effectLst/>
                <a:latin typeface="微软雅黑" panose="020B0503020204020204" charset="-122"/>
                <a:ea typeface="微软雅黑" panose="020B0503020204020204" charset="-122"/>
                <a:cs typeface="+mn-ea"/>
              </a:rPr>
              <a:t>（二）安全操作规程</a:t>
            </a:r>
            <a:endParaRPr lang="zh-CN" altLang="en-US" b="1" spc="300">
              <a:solidFill>
                <a:srgbClr val="3498DB"/>
              </a:solidFill>
              <a:effectLst/>
              <a:latin typeface="微软雅黑" panose="020B0503020204020204" charset="-122"/>
              <a:ea typeface="微软雅黑" panose="020B0503020204020204" charset="-122"/>
              <a:cs typeface="+mn-ea"/>
            </a:endParaRPr>
          </a:p>
        </p:txBody>
      </p:sp>
      <p:sp>
        <p:nvSpPr>
          <p:cNvPr id="21" name="文本框 20"/>
          <p:cNvSpPr txBox="1"/>
          <p:nvPr>
            <p:custDataLst>
              <p:tags r:id="rId8"/>
            </p:custDataLst>
          </p:nvPr>
        </p:nvSpPr>
        <p:spPr bwMode="auto">
          <a:xfrm>
            <a:off x="7870190" y="3498850"/>
            <a:ext cx="3910330" cy="2456815"/>
          </a:xfrm>
          <a:prstGeom prst="rect">
            <a:avLst/>
          </a:prstGeom>
          <a:noFill/>
        </p:spPr>
        <p:txBody>
          <a:bodyPr wrap="square" lIns="90000" tIns="0" rIns="90000" bIns="46800"/>
          <a:p>
            <a:pPr algn="l" latinLnBrk="0">
              <a:lnSpc>
                <a:spcPct val="130000"/>
              </a:lnSpc>
            </a:pPr>
            <a:r>
              <a:rPr lang="zh-CN" altLang="en-US" sz="1600" b="0" spc="150">
                <a:solidFill>
                  <a:srgbClr val="000000"/>
                </a:solidFill>
                <a:effectLst/>
                <a:latin typeface="微软雅黑" panose="020B0503020204020204" charset="-122"/>
                <a:ea typeface="微软雅黑" panose="020B0503020204020204" charset="-122"/>
              </a:rPr>
              <a:t>在应用这种能源时，如果处理不当即可能发生事故，危及生命安全和造成财产损失。因此人们只有掌握了用电的基本规律，懂得用电的基本知识，按操作规程办事，才可防止各种用电设备事故和人身触电事故的发生，电就能很好地为人民服务。</a:t>
            </a:r>
            <a:endParaRPr lang="zh-CN" altLang="en-US" sz="1600" b="0" spc="150">
              <a:solidFill>
                <a:srgbClr val="000000"/>
              </a:solidFill>
              <a:effectLst/>
              <a:latin typeface="微软雅黑" panose="020B0503020204020204" charset="-122"/>
              <a:ea typeface="微软雅黑" panose="020B0503020204020204" charset="-122"/>
            </a:endParaRPr>
          </a:p>
        </p:txBody>
      </p:sp>
      <p:sp>
        <p:nvSpPr>
          <p:cNvPr id="5" name="矩形 4"/>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custDataLst>
              <p:tags r:id="rId1"/>
            </p:custDataLst>
          </p:nvPr>
        </p:nvSpPr>
        <p:spPr>
          <a:xfrm>
            <a:off x="814070" y="1460500"/>
            <a:ext cx="10330180" cy="2150110"/>
          </a:xfrm>
          <a:prstGeom prst="rect">
            <a:avLst/>
          </a:prstGeom>
        </p:spPr>
        <p:txBody>
          <a:bodyPr>
            <a:noAutofit/>
          </a:bodyPr>
          <a:lstStyle>
            <a:defPPr>
              <a:defRPr lang="zh-CN"/>
            </a:defPPr>
            <a:lvl1pPr eaLnBrk="1" fontAlgn="auto" hangingPunct="1">
              <a:spcBef>
                <a:spcPts val="0"/>
              </a:spcBef>
              <a:spcAft>
                <a:spcPts val="0"/>
              </a:spcAft>
              <a:defRPr sz="1400">
                <a:solidFill>
                  <a:schemeClr val="bg2">
                    <a:lumMod val="25000"/>
                  </a:schemeClr>
                </a:solidFill>
                <a:latin typeface="Arial" panose="020B0604020202020204" pitchFamily="34" charset="0"/>
                <a:ea typeface="+mn-ea"/>
              </a:defRPr>
            </a:lvl1pPr>
          </a:lstStyle>
          <a:p>
            <a:pPr marL="0" lvl="0" indent="0" algn="just">
              <a:lnSpc>
                <a:spcPct val="125000"/>
              </a:lnSpc>
              <a:spcAft>
                <a:spcPts val="800"/>
              </a:spcAft>
              <a:buSzPct val="100000"/>
              <a:buNone/>
            </a:pPr>
            <a:r>
              <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1. 放射式配电线路。</a:t>
            </a:r>
            <a:endPar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25000"/>
              </a:lnSpc>
              <a:spcAft>
                <a:spcPts val="800"/>
              </a:spcAft>
              <a:buSzPct val="100000"/>
              <a:buNone/>
            </a:pPr>
            <a:r>
              <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图 3.1.2 所示为放射式配电线路架构图。</a:t>
            </a:r>
            <a:endPar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25000"/>
              </a:lnSpc>
              <a:spcAft>
                <a:spcPts val="800"/>
              </a:spcAft>
              <a:buSzPct val="100000"/>
              <a:buNone/>
            </a:pPr>
            <a:r>
              <a:rPr lang="zh-CN" altLang="en-US" sz="1600" b="1" strike="noStrike" spc="160" baseline="0" dirty="0">
                <a:solidFill>
                  <a:schemeClr val="accent1"/>
                </a:solidFill>
                <a:latin typeface="微软雅黑" panose="020B0503020204020204" charset="-122"/>
                <a:ea typeface="微软雅黑" panose="020B0503020204020204" charset="-122"/>
                <a:cs typeface="微软雅黑" panose="020B0503020204020204" charset="-122"/>
                <a:sym typeface="+mn-lt"/>
              </a:rPr>
              <a:t>线路特点：</a:t>
            </a:r>
            <a:r>
              <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供电可靠性高，便于操作和维护。</a:t>
            </a:r>
            <a:endPar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25000"/>
              </a:lnSpc>
              <a:spcAft>
                <a:spcPts val="800"/>
              </a:spcAft>
              <a:buSzPct val="100000"/>
              <a:buNone/>
            </a:pPr>
            <a:r>
              <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但配电导线用量大、投资高。</a:t>
            </a:r>
            <a:endPar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25000"/>
              </a:lnSpc>
              <a:spcAft>
                <a:spcPts val="800"/>
              </a:spcAft>
              <a:buSzPct val="100000"/>
              <a:buNone/>
            </a:pPr>
            <a:r>
              <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适用场合：负载点比较分散，而每个点的用电量又较大，变电所又居于各负载点的中央。</a:t>
            </a:r>
            <a:endPar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25000"/>
              </a:lnSpc>
              <a:spcAft>
                <a:spcPts val="800"/>
              </a:spcAft>
              <a:buSzPct val="100000"/>
              <a:buNone/>
            </a:pPr>
            <a:endPar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二、低压配电线路</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矩形 2"/>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文本框 6"/>
          <p:cNvSpPr txBox="1"/>
          <p:nvPr/>
        </p:nvSpPr>
        <p:spPr>
          <a:xfrm>
            <a:off x="814070" y="1092200"/>
            <a:ext cx="6120130" cy="368300"/>
          </a:xfrm>
          <a:prstGeom prst="rect">
            <a:avLst/>
          </a:prstGeom>
          <a:noFill/>
        </p:spPr>
        <p:txBody>
          <a:bodyPr wrap="square" rtlCol="0">
            <a:spAutoFit/>
          </a:bodyPr>
          <a:p>
            <a:r>
              <a:rPr lang="zh-CN" altLang="en-US" b="1">
                <a:solidFill>
                  <a:schemeClr val="accent1"/>
                </a:solidFill>
                <a:latin typeface="微软雅黑" panose="020B0503020204020204" charset="-122"/>
                <a:ea typeface="微软雅黑" panose="020B0503020204020204" charset="-122"/>
              </a:rPr>
              <a:t>（一）低压配电线路的连接方式</a:t>
            </a:r>
            <a:endParaRPr lang="zh-CN" altLang="en-US" b="1">
              <a:solidFill>
                <a:schemeClr val="accent1"/>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a:stretch>
            <a:fillRect/>
          </a:stretch>
        </p:blipFill>
        <p:spPr>
          <a:xfrm>
            <a:off x="6581775" y="1033780"/>
            <a:ext cx="2691130" cy="1934845"/>
          </a:xfrm>
          <a:prstGeom prst="rect">
            <a:avLst/>
          </a:prstGeom>
        </p:spPr>
      </p:pic>
      <p:pic>
        <p:nvPicPr>
          <p:cNvPr id="5" name="图片 4"/>
          <p:cNvPicPr>
            <a:picLocks noChangeAspect="1"/>
          </p:cNvPicPr>
          <p:nvPr/>
        </p:nvPicPr>
        <p:blipFill>
          <a:blip r:embed="rId3"/>
          <a:stretch>
            <a:fillRect/>
          </a:stretch>
        </p:blipFill>
        <p:spPr>
          <a:xfrm>
            <a:off x="6896735" y="3829050"/>
            <a:ext cx="4605020" cy="2389505"/>
          </a:xfrm>
          <a:prstGeom prst="rect">
            <a:avLst/>
          </a:prstGeom>
        </p:spPr>
      </p:pic>
      <p:sp>
        <p:nvSpPr>
          <p:cNvPr id="6" name="文本框 5"/>
          <p:cNvSpPr txBox="1"/>
          <p:nvPr/>
        </p:nvSpPr>
        <p:spPr>
          <a:xfrm>
            <a:off x="808990" y="3441700"/>
            <a:ext cx="6040755" cy="3548380"/>
          </a:xfrm>
          <a:prstGeom prst="rect">
            <a:avLst/>
          </a:prstGeom>
          <a:noFill/>
        </p:spPr>
        <p:txBody>
          <a:bodyPr wrap="square" rtlCol="0">
            <a:spAutoFit/>
          </a:bodyPr>
          <a:p>
            <a:pPr marL="0" lvl="0" indent="0" algn="just">
              <a:lnSpc>
                <a:spcPct val="125000"/>
              </a:lnSpc>
              <a:spcAft>
                <a:spcPts val="800"/>
              </a:spcAft>
              <a:buSzPct val="100000"/>
              <a:buNone/>
            </a:pPr>
            <a:r>
              <a:rPr lang="zh-CN" altLang="en-US" spc="16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2. 树干式配电线路。</a:t>
            </a:r>
            <a:endParaRPr lang="zh-CN" altLang="en-US"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25000"/>
              </a:lnSpc>
              <a:spcAft>
                <a:spcPts val="800"/>
              </a:spcAft>
              <a:buSzPct val="100000"/>
              <a:buNone/>
            </a:pPr>
            <a:r>
              <a:rPr lang="zh-CN" altLang="en-US" spc="16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树干式配电线路有两种连接方式，分别如图 3.1.3（a）和 3.1.3（b）所示。</a:t>
            </a:r>
            <a:endParaRPr lang="zh-CN" altLang="en-US"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25000"/>
              </a:lnSpc>
              <a:spcAft>
                <a:spcPts val="800"/>
              </a:spcAft>
              <a:buSzPct val="100000"/>
              <a:buNone/>
            </a:pPr>
            <a:r>
              <a:rPr lang="zh-CN" altLang="en-US" b="1" spc="160" dirty="0">
                <a:solidFill>
                  <a:schemeClr val="accent1"/>
                </a:solidFill>
                <a:latin typeface="微软雅黑" panose="020B0503020204020204" charset="-122"/>
                <a:ea typeface="微软雅黑" panose="020B0503020204020204" charset="-122"/>
                <a:cs typeface="微软雅黑" panose="020B0503020204020204" charset="-122"/>
                <a:sym typeface="+mn-lt"/>
              </a:rPr>
              <a:t>线路特点：</a:t>
            </a:r>
            <a:r>
              <a:rPr lang="zh-CN" altLang="en-US" spc="16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供电可靠性差，但配电导线用量小，投资费用低，接线灵活性大。</a:t>
            </a:r>
            <a:endParaRPr lang="zh-CN" altLang="en-US"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25000"/>
              </a:lnSpc>
              <a:spcAft>
                <a:spcPts val="800"/>
              </a:spcAft>
              <a:buSzPct val="100000"/>
              <a:buNone/>
            </a:pPr>
            <a:r>
              <a:rPr lang="zh-CN" altLang="en-US" spc="16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适用场合：负载比较集中，各负载点位于变电所或配电箱的同一侧时，如图 3.1.3（a）所示；负载比较均匀地分布在一条线上，如图 3.1.3（b）所示</a:t>
            </a:r>
            <a:endParaRPr lang="zh-CN" altLang="en-US"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endParaRPr lang="zh-CN" altLang="en-US"/>
          </a:p>
        </p:txBody>
      </p:sp>
    </p:spTree>
    <p:custDataLst>
      <p:tags r:id="rId4"/>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custDataLst>
              <p:tags r:id="rId1"/>
            </p:custDataLst>
          </p:nvPr>
        </p:nvSpPr>
        <p:spPr>
          <a:xfrm>
            <a:off x="814070" y="1569720"/>
            <a:ext cx="10330180" cy="473710"/>
          </a:xfrm>
          <a:prstGeom prst="rect">
            <a:avLst/>
          </a:prstGeom>
        </p:spPr>
        <p:txBody>
          <a:bodyPr>
            <a:noAutofit/>
          </a:bodyPr>
          <a:lstStyle>
            <a:defPPr>
              <a:defRPr lang="zh-CN"/>
            </a:defPPr>
            <a:lvl1pPr eaLnBrk="1" fontAlgn="auto" hangingPunct="1">
              <a:spcBef>
                <a:spcPts val="0"/>
              </a:spcBef>
              <a:spcAft>
                <a:spcPts val="0"/>
              </a:spcAft>
              <a:defRPr sz="1400">
                <a:solidFill>
                  <a:schemeClr val="bg2">
                    <a:lumMod val="25000"/>
                  </a:schemeClr>
                </a:solidFill>
                <a:latin typeface="Arial" panose="020B0604020202020204" pitchFamily="34" charset="0"/>
                <a:ea typeface="+mn-ea"/>
              </a:defRPr>
            </a:lvl1pPr>
          </a:lstStyle>
          <a:p>
            <a:pPr marL="0" lvl="0" indent="0" algn="ctr">
              <a:lnSpc>
                <a:spcPct val="125000"/>
              </a:lnSpc>
              <a:spcAft>
                <a:spcPts val="800"/>
              </a:spcAft>
              <a:buSzPct val="100000"/>
              <a:buNone/>
            </a:pPr>
            <a:r>
              <a:rPr lang="zh-CN" altLang="en-US" sz="1600" b="1" strike="noStrike" spc="160" baseline="0" dirty="0">
                <a:solidFill>
                  <a:srgbClr val="00B0F0"/>
                </a:solidFill>
                <a:latin typeface="微软雅黑" panose="020B0503020204020204" charset="-122"/>
                <a:ea typeface="微软雅黑" panose="020B0503020204020204" charset="-122"/>
                <a:cs typeface="微软雅黑" panose="020B0503020204020204" charset="-122"/>
                <a:sym typeface="+mn-lt"/>
              </a:rPr>
              <a:t>图 3.1.4 所示为某校实验楼树干式配电线路示意图。</a:t>
            </a:r>
            <a:r>
              <a:rPr lang="en-US" altLang="zh-CN" sz="1600" strike="noStrike" spc="160" baseline="0" dirty="0">
                <a:solidFill>
                  <a:srgbClr val="00B0F0"/>
                </a:solidFill>
                <a:latin typeface="微软雅黑" panose="020B0503020204020204" charset="-122"/>
                <a:ea typeface="微软雅黑" panose="020B0503020204020204" charset="-122"/>
                <a:cs typeface="微软雅黑" panose="020B0503020204020204" charset="-122"/>
                <a:sym typeface="+mn-lt"/>
              </a:rPr>
              <a:t>                     </a:t>
            </a:r>
            <a:endParaRPr lang="en-US" altLang="zh-CN" sz="1600" strike="noStrike" spc="160" baseline="0" dirty="0">
              <a:solidFill>
                <a:srgbClr val="00B0F0"/>
              </a:solidFill>
              <a:latin typeface="微软雅黑" panose="020B0503020204020204" charset="-122"/>
              <a:ea typeface="微软雅黑" panose="020B0503020204020204" charset="-122"/>
              <a:cs typeface="微软雅黑" panose="020B0503020204020204" charset="-122"/>
              <a:sym typeface="+mn-lt"/>
            </a:endParaRPr>
          </a:p>
        </p:txBody>
      </p:sp>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二、低压配电线路</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矩形 2"/>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文本框 6"/>
          <p:cNvSpPr txBox="1"/>
          <p:nvPr/>
        </p:nvSpPr>
        <p:spPr>
          <a:xfrm>
            <a:off x="814070" y="1092200"/>
            <a:ext cx="6120130" cy="368300"/>
          </a:xfrm>
          <a:prstGeom prst="rect">
            <a:avLst/>
          </a:prstGeom>
          <a:noFill/>
        </p:spPr>
        <p:txBody>
          <a:bodyPr wrap="square" rtlCol="0">
            <a:spAutoFit/>
          </a:bodyPr>
          <a:p>
            <a:r>
              <a:rPr lang="zh-CN" altLang="en-US" b="1">
                <a:solidFill>
                  <a:schemeClr val="accent1"/>
                </a:solidFill>
                <a:latin typeface="微软雅黑" panose="020B0503020204020204" charset="-122"/>
                <a:ea typeface="微软雅黑" panose="020B0503020204020204" charset="-122"/>
              </a:rPr>
              <a:t>（一）低压配电线路的连接方式</a:t>
            </a:r>
            <a:endParaRPr lang="zh-CN" altLang="en-US" b="1">
              <a:solidFill>
                <a:schemeClr val="accent1"/>
              </a:solidFill>
              <a:latin typeface="微软雅黑" panose="020B0503020204020204" charset="-122"/>
              <a:ea typeface="微软雅黑" panose="020B0503020204020204" charset="-122"/>
            </a:endParaRPr>
          </a:p>
        </p:txBody>
      </p:sp>
      <p:pic>
        <p:nvPicPr>
          <p:cNvPr id="8" name="图片 7"/>
          <p:cNvPicPr>
            <a:picLocks noChangeAspect="1"/>
          </p:cNvPicPr>
          <p:nvPr/>
        </p:nvPicPr>
        <p:blipFill>
          <a:blip r:embed="rId2"/>
          <a:stretch>
            <a:fillRect/>
          </a:stretch>
        </p:blipFill>
        <p:spPr>
          <a:xfrm>
            <a:off x="2992755" y="1977390"/>
            <a:ext cx="6086475" cy="4568825"/>
          </a:xfrm>
          <a:prstGeom prst="rect">
            <a:avLst/>
          </a:prstGeom>
        </p:spPr>
      </p:pic>
    </p:spTree>
    <p:custDataLst>
      <p:tags r:id="rId3"/>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2637155" y="1577975"/>
            <a:ext cx="6195060" cy="4133850"/>
            <a:chOff x="4153" y="2485"/>
            <a:chExt cx="9756" cy="6510"/>
          </a:xfrm>
        </p:grpSpPr>
        <p:grpSp>
          <p:nvGrpSpPr>
            <p:cNvPr id="6" name="组合 5"/>
            <p:cNvGrpSpPr/>
            <p:nvPr>
              <p:custDataLst>
                <p:tags r:id="rId1"/>
              </p:custDataLst>
            </p:nvPr>
          </p:nvGrpSpPr>
          <p:grpSpPr>
            <a:xfrm>
              <a:off x="4153" y="2485"/>
              <a:ext cx="9757" cy="6511"/>
              <a:chOff x="3152460" y="1829297"/>
              <a:chExt cx="5887079" cy="3920132"/>
            </a:xfrm>
          </p:grpSpPr>
          <p:sp>
            <p:nvSpPr>
              <p:cNvPr id="7" name="六边形 6"/>
              <p:cNvSpPr/>
              <p:nvPr>
                <p:custDataLst>
                  <p:tags r:id="rId2"/>
                </p:custDataLst>
              </p:nvPr>
            </p:nvSpPr>
            <p:spPr>
              <a:xfrm>
                <a:off x="3152460" y="1829297"/>
                <a:ext cx="2229479" cy="1921966"/>
              </a:xfrm>
              <a:prstGeom prst="hexagon">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8" name="六边形 7"/>
              <p:cNvSpPr/>
              <p:nvPr>
                <p:custDataLst>
                  <p:tags r:id="rId3"/>
                </p:custDataLst>
              </p:nvPr>
            </p:nvSpPr>
            <p:spPr>
              <a:xfrm>
                <a:off x="6810060" y="1829297"/>
                <a:ext cx="2229479" cy="1921966"/>
              </a:xfrm>
              <a:prstGeom prst="hexagon">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9" name="六边形 8"/>
              <p:cNvSpPr/>
              <p:nvPr>
                <p:custDataLst>
                  <p:tags r:id="rId4"/>
                </p:custDataLst>
              </p:nvPr>
            </p:nvSpPr>
            <p:spPr>
              <a:xfrm>
                <a:off x="3152460" y="3827463"/>
                <a:ext cx="2229479" cy="1921966"/>
              </a:xfrm>
              <a:prstGeom prst="hexagon">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 name="六边形 2"/>
              <p:cNvSpPr/>
              <p:nvPr>
                <p:custDataLst>
                  <p:tags r:id="rId5"/>
                </p:custDataLst>
              </p:nvPr>
            </p:nvSpPr>
            <p:spPr>
              <a:xfrm>
                <a:off x="6810060" y="3827463"/>
                <a:ext cx="2229479" cy="1921966"/>
              </a:xfrm>
              <a:prstGeom prst="hexagon">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5" name="六边形 4"/>
            <p:cNvSpPr/>
            <p:nvPr>
              <p:custDataLst>
                <p:tags r:id="rId6"/>
              </p:custDataLst>
            </p:nvPr>
          </p:nvSpPr>
          <p:spPr>
            <a:xfrm>
              <a:off x="7278" y="4159"/>
              <a:ext cx="3558" cy="3281"/>
            </a:xfrm>
            <a:prstGeom prst="hexagon">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16" name="文本框 15"/>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二、低压配电线路</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
        <p:nvSpPr>
          <p:cNvPr id="19" name="矩形 18"/>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0" name="矩形 19"/>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2" name="文本框 21"/>
          <p:cNvSpPr txBox="1"/>
          <p:nvPr/>
        </p:nvSpPr>
        <p:spPr>
          <a:xfrm>
            <a:off x="3060700" y="2176145"/>
            <a:ext cx="1408430" cy="810260"/>
          </a:xfrm>
          <a:prstGeom prst="rect">
            <a:avLst/>
          </a:prstGeom>
        </p:spPr>
        <p:txBody>
          <a:bodyPr wrap="square">
            <a:spAutoFit/>
          </a:bodyPr>
          <a:p>
            <a:pPr indent="0" algn="ctr" fontAlgn="auto">
              <a:lnSpc>
                <a:spcPct val="130000"/>
              </a:lnSpc>
            </a:pPr>
            <a:r>
              <a:rPr lang="en-US" altLang="zh-CN">
                <a:solidFill>
                  <a:schemeClr val="bg1"/>
                </a:solidFill>
                <a:latin typeface="微软雅黑" panose="020B0503020204020204" charset="-122"/>
                <a:ea typeface="微软雅黑" panose="020B0503020204020204" charset="-122"/>
                <a:cs typeface="微软雅黑" panose="020B0503020204020204" charset="-122"/>
              </a:rPr>
              <a:t>1. </a:t>
            </a:r>
            <a:r>
              <a:rPr lang="zh-CN" altLang="en-US">
                <a:solidFill>
                  <a:schemeClr val="bg1"/>
                </a:solidFill>
                <a:latin typeface="微软雅黑" panose="020B0503020204020204" charset="-122"/>
                <a:ea typeface="微软雅黑" panose="020B0503020204020204" charset="-122"/>
                <a:cs typeface="微软雅黑" panose="020B0503020204020204" charset="-122"/>
              </a:rPr>
              <a:t>电工基本安全知识。</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3" name="文本框 22"/>
          <p:cNvSpPr txBox="1"/>
          <p:nvPr/>
        </p:nvSpPr>
        <p:spPr>
          <a:xfrm>
            <a:off x="2968625" y="4173220"/>
            <a:ext cx="1592580" cy="810260"/>
          </a:xfrm>
          <a:prstGeom prst="rect">
            <a:avLst/>
          </a:prstGeom>
        </p:spPr>
        <p:txBody>
          <a:bodyPr wrap="square">
            <a:spAutoFit/>
          </a:bodyPr>
          <a:p>
            <a:pPr indent="0" algn="ctr" fontAlgn="auto">
              <a:lnSpc>
                <a:spcPct val="130000"/>
              </a:lnSpc>
            </a:pPr>
            <a:r>
              <a:rPr>
                <a:solidFill>
                  <a:schemeClr val="bg1"/>
                </a:solidFill>
                <a:latin typeface="微软雅黑" panose="020B0503020204020204" charset="-122"/>
                <a:ea typeface="微软雅黑" panose="020B0503020204020204" charset="-122"/>
                <a:cs typeface="微软雅黑" panose="020B0503020204020204" charset="-122"/>
              </a:rPr>
              <a:t>2. 配电设备安全检修规程。</a:t>
            </a:r>
            <a:endParaRPr>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4" name="文本框 23"/>
          <p:cNvSpPr txBox="1"/>
          <p:nvPr/>
        </p:nvSpPr>
        <p:spPr>
          <a:xfrm>
            <a:off x="4893945" y="3277235"/>
            <a:ext cx="1592580" cy="810260"/>
          </a:xfrm>
          <a:prstGeom prst="rect">
            <a:avLst/>
          </a:prstGeom>
        </p:spPr>
        <p:txBody>
          <a:bodyPr wrap="square">
            <a:spAutoFit/>
          </a:bodyPr>
          <a:p>
            <a:pPr indent="0" algn="ctr" fontAlgn="auto">
              <a:lnSpc>
                <a:spcPct val="130000"/>
              </a:lnSpc>
            </a:pPr>
            <a:r>
              <a:rPr>
                <a:solidFill>
                  <a:schemeClr val="bg1"/>
                </a:solidFill>
                <a:latin typeface="微软雅黑" panose="020B0503020204020204" charset="-122"/>
                <a:ea typeface="微软雅黑" panose="020B0503020204020204" charset="-122"/>
                <a:cs typeface="微软雅黑" panose="020B0503020204020204" charset="-122"/>
              </a:rPr>
              <a:t>3. 生产岗位安全操作规程。</a:t>
            </a:r>
            <a:endParaRPr>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5" name="文本框 24"/>
          <p:cNvSpPr txBox="1"/>
          <p:nvPr/>
        </p:nvSpPr>
        <p:spPr>
          <a:xfrm>
            <a:off x="6798310" y="2176145"/>
            <a:ext cx="1467485" cy="810260"/>
          </a:xfrm>
          <a:prstGeom prst="rect">
            <a:avLst/>
          </a:prstGeom>
        </p:spPr>
        <p:txBody>
          <a:bodyPr wrap="square">
            <a:spAutoFit/>
          </a:bodyPr>
          <a:p>
            <a:pPr indent="0" algn="ctr" fontAlgn="auto">
              <a:lnSpc>
                <a:spcPct val="130000"/>
              </a:lnSpc>
            </a:pPr>
            <a:r>
              <a:rPr>
                <a:solidFill>
                  <a:schemeClr val="bg1"/>
                </a:solidFill>
                <a:latin typeface="微软雅黑" panose="020B0503020204020204" charset="-122"/>
                <a:ea typeface="微软雅黑" panose="020B0503020204020204" charset="-122"/>
                <a:cs typeface="微软雅黑" panose="020B0503020204020204" charset="-122"/>
              </a:rPr>
              <a:t>4. 安全环保职责。</a:t>
            </a:r>
            <a:endParaRPr>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6" name="文本框 25"/>
          <p:cNvSpPr txBox="1"/>
          <p:nvPr/>
        </p:nvSpPr>
        <p:spPr>
          <a:xfrm>
            <a:off x="6891655" y="4276090"/>
            <a:ext cx="1467485" cy="810260"/>
          </a:xfrm>
          <a:prstGeom prst="rect">
            <a:avLst/>
          </a:prstGeom>
        </p:spPr>
        <p:txBody>
          <a:bodyPr wrap="square">
            <a:spAutoFit/>
          </a:bodyPr>
          <a:p>
            <a:pPr indent="0" algn="ctr" fontAlgn="auto">
              <a:lnSpc>
                <a:spcPct val="130000"/>
              </a:lnSpc>
            </a:pPr>
            <a:r>
              <a:rPr>
                <a:solidFill>
                  <a:schemeClr val="bg1"/>
                </a:solidFill>
                <a:latin typeface="微软雅黑" panose="020B0503020204020204" charset="-122"/>
                <a:ea typeface="微软雅黑" panose="020B0503020204020204" charset="-122"/>
                <a:cs typeface="微软雅黑" panose="020B0503020204020204" charset="-122"/>
              </a:rPr>
              <a:t>5. 安全生产规程。</a:t>
            </a:r>
            <a:endParaRPr>
              <a:solidFill>
                <a:schemeClr val="bg1"/>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hape 497"/>
          <p:cNvSpPr/>
          <p:nvPr>
            <p:custDataLst>
              <p:tags r:id="rId1"/>
            </p:custDataLst>
          </p:nvPr>
        </p:nvSpPr>
        <p:spPr>
          <a:xfrm>
            <a:off x="8431846" y="2719855"/>
            <a:ext cx="2034733" cy="2757658"/>
          </a:xfrm>
          <a:custGeom>
            <a:avLst/>
            <a:gdLst>
              <a:gd name="adj" fmla="val 9122"/>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il" t="il" r="ir" b="ib"/>
            <a:pathLst>
              <a:path w="3486" h="4723">
                <a:moveTo>
                  <a:pt x="318" y="0"/>
                </a:moveTo>
                <a:lnTo>
                  <a:pt x="950" y="0"/>
                </a:lnTo>
                <a:lnTo>
                  <a:pt x="949" y="20"/>
                </a:lnTo>
                <a:cubicBezTo>
                  <a:pt x="949" y="458"/>
                  <a:pt x="1305" y="813"/>
                  <a:pt x="1743" y="813"/>
                </a:cubicBezTo>
                <a:cubicBezTo>
                  <a:pt x="2181" y="813"/>
                  <a:pt x="2537" y="458"/>
                  <a:pt x="2537" y="20"/>
                </a:cubicBezTo>
                <a:lnTo>
                  <a:pt x="2536" y="0"/>
                </a:lnTo>
                <a:lnTo>
                  <a:pt x="3168" y="0"/>
                </a:lnTo>
                <a:cubicBezTo>
                  <a:pt x="3344" y="0"/>
                  <a:pt x="3486" y="142"/>
                  <a:pt x="3486" y="318"/>
                </a:cubicBezTo>
                <a:lnTo>
                  <a:pt x="3486" y="4405"/>
                </a:lnTo>
                <a:cubicBezTo>
                  <a:pt x="3486" y="4581"/>
                  <a:pt x="3344" y="4723"/>
                  <a:pt x="3168" y="4723"/>
                </a:cubicBezTo>
                <a:lnTo>
                  <a:pt x="318" y="4723"/>
                </a:lnTo>
                <a:cubicBezTo>
                  <a:pt x="142" y="4723"/>
                  <a:pt x="0" y="4581"/>
                  <a:pt x="0" y="4405"/>
                </a:cubicBezTo>
                <a:lnTo>
                  <a:pt x="0" y="318"/>
                </a:lnTo>
                <a:cubicBezTo>
                  <a:pt x="0" y="142"/>
                  <a:pt x="142" y="0"/>
                  <a:pt x="318" y="0"/>
                </a:cubicBezTo>
                <a:close/>
              </a:path>
            </a:pathLst>
          </a:custGeom>
          <a:gradFill>
            <a:gsLst>
              <a:gs pos="0">
                <a:schemeClr val="accent4">
                  <a:alpha val="100000"/>
                  <a:lumMod val="90000"/>
                  <a:lumOff val="10000"/>
                </a:schemeClr>
              </a:gs>
              <a:gs pos="100000">
                <a:schemeClr val="accent4"/>
              </a:gs>
            </a:gsLst>
            <a:lin ang="2700000" scaled="0"/>
          </a:gradFill>
          <a:ln w="12700">
            <a:miter lim="400000"/>
          </a:ln>
          <a:effectLst>
            <a:outerShdw blurRad="381000" dist="292100" dir="5400000" algn="t" rotWithShape="0">
              <a:schemeClr val="accent4">
                <a:lumMod val="75000"/>
                <a:alpha val="20000"/>
              </a:schemeClr>
            </a:outerShdw>
          </a:effectLst>
        </p:spPr>
        <p:txBody>
          <a:bodyPr wrap="square" lIns="71437" tIns="71437" rIns="71437" bIns="71437" anchor="ctr">
            <a:noAutofit/>
          </a:bodyPr>
          <a:p>
            <a:pPr lvl="0" algn="l">
              <a:buClrTx/>
              <a:buSzTx/>
              <a:buFontTx/>
            </a:pPr>
            <a:endParaRPr sz="2800" dirty="0">
              <a:latin typeface="+mj-lt"/>
              <a:ea typeface="微软雅黑" panose="020B0503020204020204" charset="-122"/>
              <a:cs typeface="微软雅黑" panose="020B0503020204020204" charset="-122"/>
              <a:sym typeface="+mn-ea"/>
            </a:endParaRPr>
          </a:p>
        </p:txBody>
      </p:sp>
      <p:sp>
        <p:nvSpPr>
          <p:cNvPr id="26" name="Shape 497"/>
          <p:cNvSpPr/>
          <p:nvPr>
            <p:custDataLst>
              <p:tags r:id="rId2"/>
            </p:custDataLst>
          </p:nvPr>
        </p:nvSpPr>
        <p:spPr>
          <a:xfrm>
            <a:off x="8431846" y="2719855"/>
            <a:ext cx="2034733" cy="2755122"/>
          </a:xfrm>
          <a:custGeom>
            <a:avLst/>
            <a:gdLst>
              <a:gd name="adj" fmla="val 9122"/>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il" t="il" r="ir" b="ib"/>
            <a:pathLst>
              <a:path w="3486" h="4723">
                <a:moveTo>
                  <a:pt x="318" y="0"/>
                </a:moveTo>
                <a:lnTo>
                  <a:pt x="950" y="0"/>
                </a:lnTo>
                <a:lnTo>
                  <a:pt x="949" y="20"/>
                </a:lnTo>
                <a:cubicBezTo>
                  <a:pt x="949" y="458"/>
                  <a:pt x="1305" y="813"/>
                  <a:pt x="1743" y="813"/>
                </a:cubicBezTo>
                <a:cubicBezTo>
                  <a:pt x="2181" y="813"/>
                  <a:pt x="2537" y="458"/>
                  <a:pt x="2537" y="20"/>
                </a:cubicBezTo>
                <a:lnTo>
                  <a:pt x="2536" y="0"/>
                </a:lnTo>
                <a:lnTo>
                  <a:pt x="3168" y="0"/>
                </a:lnTo>
                <a:cubicBezTo>
                  <a:pt x="3344" y="0"/>
                  <a:pt x="3486" y="142"/>
                  <a:pt x="3486" y="318"/>
                </a:cubicBezTo>
                <a:lnTo>
                  <a:pt x="3486" y="4405"/>
                </a:lnTo>
                <a:cubicBezTo>
                  <a:pt x="3486" y="4581"/>
                  <a:pt x="3344" y="4723"/>
                  <a:pt x="3168" y="4723"/>
                </a:cubicBezTo>
                <a:lnTo>
                  <a:pt x="318" y="4723"/>
                </a:lnTo>
                <a:cubicBezTo>
                  <a:pt x="142" y="4723"/>
                  <a:pt x="0" y="4581"/>
                  <a:pt x="0" y="4405"/>
                </a:cubicBezTo>
                <a:lnTo>
                  <a:pt x="0" y="318"/>
                </a:lnTo>
                <a:cubicBezTo>
                  <a:pt x="0" y="142"/>
                  <a:pt x="142" y="0"/>
                  <a:pt x="318" y="0"/>
                </a:cubicBezTo>
                <a:close/>
              </a:path>
            </a:pathLst>
          </a:custGeom>
          <a:gradFill>
            <a:gsLst>
              <a:gs pos="0">
                <a:schemeClr val="accent4">
                  <a:alpha val="100000"/>
                  <a:lumMod val="90000"/>
                  <a:lumOff val="10000"/>
                </a:schemeClr>
              </a:gs>
              <a:gs pos="100000">
                <a:schemeClr val="accent4"/>
              </a:gs>
            </a:gsLst>
            <a:lin ang="2700000" scaled="0"/>
          </a:gradFill>
          <a:ln w="12700">
            <a:miter lim="400000"/>
          </a:ln>
          <a:effectLst>
            <a:innerShdw blurRad="317500" dist="50800" dir="16200000">
              <a:schemeClr val="accent4">
                <a:lumMod val="20000"/>
                <a:lumOff val="80000"/>
                <a:alpha val="30000"/>
              </a:schemeClr>
            </a:innerShdw>
          </a:effectLst>
        </p:spPr>
        <p:txBody>
          <a:bodyPr wrap="square" lIns="71437" tIns="71437" rIns="71437" bIns="71437" anchor="ctr">
            <a:noAutofit/>
          </a:bodyPr>
          <a:p>
            <a:pPr lvl="0" algn="l">
              <a:buClrTx/>
              <a:buSzTx/>
              <a:buFontTx/>
            </a:pPr>
            <a:endParaRPr sz="2800" dirty="0">
              <a:latin typeface="+mj-lt"/>
              <a:ea typeface="微软雅黑" panose="020B0503020204020204" charset="-122"/>
              <a:cs typeface="微软雅黑" panose="020B0503020204020204" charset="-122"/>
              <a:sym typeface="+mn-ea"/>
            </a:endParaRPr>
          </a:p>
        </p:txBody>
      </p:sp>
      <p:sp>
        <p:nvSpPr>
          <p:cNvPr id="28" name="Shape 501"/>
          <p:cNvSpPr/>
          <p:nvPr>
            <p:custDataLst>
              <p:tags r:id="rId3"/>
            </p:custDataLst>
          </p:nvPr>
        </p:nvSpPr>
        <p:spPr>
          <a:xfrm>
            <a:off x="9062658" y="2345053"/>
            <a:ext cx="773110" cy="773745"/>
          </a:xfrm>
          <a:prstGeom prst="ellipse">
            <a:avLst/>
          </a:prstGeom>
          <a:gradFill>
            <a:gsLst>
              <a:gs pos="0">
                <a:schemeClr val="accent4">
                  <a:alpha val="100000"/>
                  <a:lumMod val="90000"/>
                  <a:lumOff val="10000"/>
                </a:schemeClr>
              </a:gs>
              <a:gs pos="100000">
                <a:schemeClr val="accent4"/>
              </a:gs>
            </a:gsLst>
            <a:lin ang="2700000" scaled="0"/>
          </a:gradFill>
          <a:ln w="12700">
            <a:miter lim="400000"/>
          </a:ln>
          <a:effectLst>
            <a:innerShdw blurRad="317500" dist="50800" dir="16200000">
              <a:schemeClr val="accent4">
                <a:lumMod val="20000"/>
                <a:lumOff val="80000"/>
                <a:alpha val="30000"/>
              </a:schemeClr>
            </a:innerShdw>
          </a:effectLst>
        </p:spPr>
        <p:txBody>
          <a:bodyPr lIns="71437" tIns="71437" rIns="71437" bIns="71437" anchor="ctr">
            <a:noAutofit/>
          </a:bodyPr>
          <a:p>
            <a:pPr lvl="0" algn="l">
              <a:buClrTx/>
              <a:buSzTx/>
              <a:buFontTx/>
            </a:pPr>
            <a:endParaRPr sz="2800" dirty="0">
              <a:latin typeface="+mj-lt"/>
              <a:ea typeface="微软雅黑" panose="020B0503020204020204" charset="-122"/>
              <a:cs typeface="微软雅黑" panose="020B0503020204020204" charset="-122"/>
              <a:sym typeface="微软雅黑" panose="020B0503020204020204" charset="-122"/>
            </a:endParaRPr>
          </a:p>
        </p:txBody>
      </p:sp>
      <p:sp>
        <p:nvSpPr>
          <p:cNvPr id="29" name="矩形 28"/>
          <p:cNvSpPr/>
          <p:nvPr>
            <p:custDataLst>
              <p:tags r:id="rId4"/>
            </p:custDataLst>
          </p:nvPr>
        </p:nvSpPr>
        <p:spPr>
          <a:xfrm>
            <a:off x="8712630" y="3716359"/>
            <a:ext cx="1472529" cy="647964"/>
          </a:xfrm>
          <a:prstGeom prst="rect">
            <a:avLst/>
          </a:prstGeom>
          <a:noFill/>
        </p:spPr>
        <p:txBody>
          <a:bodyPr wrap="square" lIns="0" tIns="0" rIns="0" bIns="0" rtlCol="0" anchor="b">
            <a:noAutofit/>
          </a:bodyPr>
          <a:p>
            <a:pPr algn="ctr">
              <a:spcBef>
                <a:spcPct val="0"/>
              </a:spcBef>
              <a:spcAft>
                <a:spcPct val="0"/>
              </a:spcAft>
            </a:pPr>
            <a:r>
              <a:rPr lang="zh-CN" altLang="en-US" b="1">
                <a:solidFill>
                  <a:srgbClr val="FFFFFF"/>
                </a:solidFill>
                <a:latin typeface="+mn-ea"/>
                <a:cs typeface="+mn-ea"/>
              </a:rPr>
              <a:t>4、农业生产用电。</a:t>
            </a:r>
            <a:endParaRPr lang="zh-CN" altLang="en-US" b="1">
              <a:solidFill>
                <a:srgbClr val="FFFFFF"/>
              </a:solidFill>
              <a:latin typeface="+mn-ea"/>
              <a:cs typeface="+mn-ea"/>
            </a:endParaRPr>
          </a:p>
        </p:txBody>
      </p:sp>
      <p:sp>
        <p:nvSpPr>
          <p:cNvPr id="30" name="Shape 497"/>
          <p:cNvSpPr/>
          <p:nvPr>
            <p:custDataLst>
              <p:tags r:id="rId5"/>
            </p:custDataLst>
          </p:nvPr>
        </p:nvSpPr>
        <p:spPr>
          <a:xfrm>
            <a:off x="3980589" y="2719855"/>
            <a:ext cx="2034733" cy="2757658"/>
          </a:xfrm>
          <a:custGeom>
            <a:avLst/>
            <a:gdLst>
              <a:gd name="adj" fmla="val 9122"/>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il" t="il" r="ir" b="ib"/>
            <a:pathLst>
              <a:path w="3486" h="4723">
                <a:moveTo>
                  <a:pt x="318" y="0"/>
                </a:moveTo>
                <a:lnTo>
                  <a:pt x="950" y="0"/>
                </a:lnTo>
                <a:lnTo>
                  <a:pt x="949" y="20"/>
                </a:lnTo>
                <a:cubicBezTo>
                  <a:pt x="949" y="458"/>
                  <a:pt x="1305" y="813"/>
                  <a:pt x="1743" y="813"/>
                </a:cubicBezTo>
                <a:cubicBezTo>
                  <a:pt x="2181" y="813"/>
                  <a:pt x="2537" y="458"/>
                  <a:pt x="2537" y="20"/>
                </a:cubicBezTo>
                <a:lnTo>
                  <a:pt x="2536" y="0"/>
                </a:lnTo>
                <a:lnTo>
                  <a:pt x="3168" y="0"/>
                </a:lnTo>
                <a:cubicBezTo>
                  <a:pt x="3344" y="0"/>
                  <a:pt x="3486" y="142"/>
                  <a:pt x="3486" y="318"/>
                </a:cubicBezTo>
                <a:lnTo>
                  <a:pt x="3486" y="4405"/>
                </a:lnTo>
                <a:cubicBezTo>
                  <a:pt x="3486" y="4581"/>
                  <a:pt x="3344" y="4723"/>
                  <a:pt x="3168" y="4723"/>
                </a:cubicBezTo>
                <a:lnTo>
                  <a:pt x="318" y="4723"/>
                </a:lnTo>
                <a:cubicBezTo>
                  <a:pt x="142" y="4723"/>
                  <a:pt x="0" y="4581"/>
                  <a:pt x="0" y="4405"/>
                </a:cubicBezTo>
                <a:lnTo>
                  <a:pt x="0" y="318"/>
                </a:lnTo>
                <a:cubicBezTo>
                  <a:pt x="0" y="142"/>
                  <a:pt x="142" y="0"/>
                  <a:pt x="318" y="0"/>
                </a:cubicBezTo>
                <a:close/>
              </a:path>
            </a:pathLst>
          </a:custGeom>
          <a:gradFill>
            <a:gsLst>
              <a:gs pos="0">
                <a:schemeClr val="accent4">
                  <a:alpha val="100000"/>
                  <a:lumMod val="90000"/>
                  <a:lumOff val="10000"/>
                </a:schemeClr>
              </a:gs>
              <a:gs pos="100000">
                <a:schemeClr val="accent4"/>
              </a:gs>
            </a:gsLst>
            <a:lin ang="2700000" scaled="0"/>
          </a:gradFill>
          <a:ln w="12700">
            <a:miter lim="400000"/>
          </a:ln>
          <a:effectLst>
            <a:outerShdw blurRad="381000" dist="292100" dir="5400000" algn="t" rotWithShape="0">
              <a:schemeClr val="accent4">
                <a:lumMod val="75000"/>
                <a:alpha val="20000"/>
              </a:schemeClr>
            </a:outerShdw>
          </a:effectLst>
        </p:spPr>
        <p:txBody>
          <a:bodyPr wrap="square" lIns="71437" tIns="71437" rIns="71437" bIns="71437" anchor="ctr">
            <a:noAutofit/>
          </a:bodyPr>
          <a:p>
            <a:pPr lvl="0" algn="l">
              <a:buClrTx/>
              <a:buSzTx/>
              <a:buFontTx/>
            </a:pPr>
            <a:endParaRPr sz="2800" dirty="0">
              <a:latin typeface="+mj-lt"/>
              <a:ea typeface="微软雅黑" panose="020B0503020204020204" charset="-122"/>
              <a:cs typeface="微软雅黑" panose="020B0503020204020204" charset="-122"/>
              <a:sym typeface="+mn-ea"/>
            </a:endParaRPr>
          </a:p>
        </p:txBody>
      </p:sp>
      <p:sp>
        <p:nvSpPr>
          <p:cNvPr id="31" name="Shape 497"/>
          <p:cNvSpPr/>
          <p:nvPr>
            <p:custDataLst>
              <p:tags r:id="rId6"/>
            </p:custDataLst>
          </p:nvPr>
        </p:nvSpPr>
        <p:spPr>
          <a:xfrm>
            <a:off x="3980589" y="2719855"/>
            <a:ext cx="2034733" cy="2755122"/>
          </a:xfrm>
          <a:custGeom>
            <a:avLst/>
            <a:gdLst>
              <a:gd name="adj" fmla="val 9122"/>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il" t="il" r="ir" b="ib"/>
            <a:pathLst>
              <a:path w="3486" h="4723">
                <a:moveTo>
                  <a:pt x="318" y="0"/>
                </a:moveTo>
                <a:lnTo>
                  <a:pt x="950" y="0"/>
                </a:lnTo>
                <a:lnTo>
                  <a:pt x="949" y="20"/>
                </a:lnTo>
                <a:cubicBezTo>
                  <a:pt x="949" y="458"/>
                  <a:pt x="1305" y="813"/>
                  <a:pt x="1743" y="813"/>
                </a:cubicBezTo>
                <a:cubicBezTo>
                  <a:pt x="2181" y="813"/>
                  <a:pt x="2537" y="458"/>
                  <a:pt x="2537" y="20"/>
                </a:cubicBezTo>
                <a:lnTo>
                  <a:pt x="2536" y="0"/>
                </a:lnTo>
                <a:lnTo>
                  <a:pt x="3168" y="0"/>
                </a:lnTo>
                <a:cubicBezTo>
                  <a:pt x="3344" y="0"/>
                  <a:pt x="3486" y="142"/>
                  <a:pt x="3486" y="318"/>
                </a:cubicBezTo>
                <a:lnTo>
                  <a:pt x="3486" y="4405"/>
                </a:lnTo>
                <a:cubicBezTo>
                  <a:pt x="3486" y="4581"/>
                  <a:pt x="3344" y="4723"/>
                  <a:pt x="3168" y="4723"/>
                </a:cubicBezTo>
                <a:lnTo>
                  <a:pt x="318" y="4723"/>
                </a:lnTo>
                <a:cubicBezTo>
                  <a:pt x="142" y="4723"/>
                  <a:pt x="0" y="4581"/>
                  <a:pt x="0" y="4405"/>
                </a:cubicBezTo>
                <a:lnTo>
                  <a:pt x="0" y="318"/>
                </a:lnTo>
                <a:cubicBezTo>
                  <a:pt x="0" y="142"/>
                  <a:pt x="142" y="0"/>
                  <a:pt x="318" y="0"/>
                </a:cubicBezTo>
                <a:close/>
              </a:path>
            </a:pathLst>
          </a:custGeom>
          <a:gradFill>
            <a:gsLst>
              <a:gs pos="0">
                <a:schemeClr val="accent4">
                  <a:alpha val="100000"/>
                  <a:lumMod val="90000"/>
                  <a:lumOff val="10000"/>
                </a:schemeClr>
              </a:gs>
              <a:gs pos="100000">
                <a:schemeClr val="accent4"/>
              </a:gs>
            </a:gsLst>
            <a:lin ang="2700000" scaled="0"/>
          </a:gradFill>
          <a:ln w="12700">
            <a:miter lim="400000"/>
          </a:ln>
          <a:effectLst>
            <a:innerShdw blurRad="317500" dist="50800" dir="16200000">
              <a:schemeClr val="accent4">
                <a:lumMod val="20000"/>
                <a:lumOff val="80000"/>
                <a:alpha val="30000"/>
              </a:schemeClr>
            </a:innerShdw>
          </a:effectLst>
        </p:spPr>
        <p:txBody>
          <a:bodyPr wrap="square" lIns="71437" tIns="71437" rIns="71437" bIns="71437" anchor="ctr">
            <a:noAutofit/>
          </a:bodyPr>
          <a:p>
            <a:pPr lvl="0" algn="l">
              <a:buClrTx/>
              <a:buSzTx/>
              <a:buFontTx/>
            </a:pPr>
            <a:endParaRPr sz="2800" dirty="0">
              <a:latin typeface="+mj-lt"/>
              <a:ea typeface="微软雅黑" panose="020B0503020204020204" charset="-122"/>
              <a:cs typeface="微软雅黑" panose="020B0503020204020204" charset="-122"/>
              <a:sym typeface="+mn-ea"/>
            </a:endParaRPr>
          </a:p>
        </p:txBody>
      </p:sp>
      <p:sp>
        <p:nvSpPr>
          <p:cNvPr id="32" name="Shape 501"/>
          <p:cNvSpPr/>
          <p:nvPr>
            <p:custDataLst>
              <p:tags r:id="rId7"/>
            </p:custDataLst>
          </p:nvPr>
        </p:nvSpPr>
        <p:spPr>
          <a:xfrm>
            <a:off x="4611401" y="2345053"/>
            <a:ext cx="773110" cy="773745"/>
          </a:xfrm>
          <a:prstGeom prst="ellipse">
            <a:avLst/>
          </a:prstGeom>
          <a:gradFill>
            <a:gsLst>
              <a:gs pos="0">
                <a:schemeClr val="accent4">
                  <a:alpha val="100000"/>
                  <a:lumMod val="90000"/>
                  <a:lumOff val="10000"/>
                </a:schemeClr>
              </a:gs>
              <a:gs pos="100000">
                <a:schemeClr val="accent4"/>
              </a:gs>
            </a:gsLst>
            <a:lin ang="2700000" scaled="0"/>
          </a:gradFill>
          <a:ln w="12700">
            <a:miter lim="400000"/>
          </a:ln>
          <a:effectLst>
            <a:innerShdw blurRad="317500" dist="50800" dir="16200000">
              <a:schemeClr val="accent4">
                <a:lumMod val="20000"/>
                <a:lumOff val="80000"/>
                <a:alpha val="30000"/>
              </a:schemeClr>
            </a:innerShdw>
          </a:effectLst>
        </p:spPr>
        <p:txBody>
          <a:bodyPr lIns="71437" tIns="71437" rIns="71437" bIns="71437" anchor="ctr">
            <a:noAutofit/>
          </a:bodyPr>
          <a:p>
            <a:pPr lvl="0" algn="l">
              <a:buClrTx/>
              <a:buSzTx/>
              <a:buFontTx/>
            </a:pPr>
            <a:endParaRPr sz="2800" dirty="0">
              <a:latin typeface="+mj-lt"/>
              <a:ea typeface="微软雅黑" panose="020B0503020204020204" charset="-122"/>
              <a:cs typeface="微软雅黑" panose="020B0503020204020204" charset="-122"/>
              <a:sym typeface="微软雅黑" panose="020B0503020204020204" charset="-122"/>
            </a:endParaRPr>
          </a:p>
        </p:txBody>
      </p:sp>
      <p:sp>
        <p:nvSpPr>
          <p:cNvPr id="34" name="矩形 33"/>
          <p:cNvSpPr/>
          <p:nvPr>
            <p:custDataLst>
              <p:tags r:id="rId8"/>
            </p:custDataLst>
          </p:nvPr>
        </p:nvSpPr>
        <p:spPr>
          <a:xfrm>
            <a:off x="4262009" y="3716359"/>
            <a:ext cx="1472529" cy="647964"/>
          </a:xfrm>
          <a:prstGeom prst="rect">
            <a:avLst/>
          </a:prstGeom>
          <a:noFill/>
        </p:spPr>
        <p:txBody>
          <a:bodyPr wrap="square" lIns="0" tIns="0" rIns="0" bIns="0" rtlCol="0" anchor="b">
            <a:noAutofit/>
          </a:bodyPr>
          <a:p>
            <a:pPr algn="ctr">
              <a:spcBef>
                <a:spcPct val="0"/>
              </a:spcBef>
              <a:spcAft>
                <a:spcPct val="0"/>
              </a:spcAft>
            </a:pPr>
            <a:r>
              <a:rPr lang="zh-CN" altLang="en-US" b="1">
                <a:solidFill>
                  <a:srgbClr val="FFFFFF"/>
                </a:solidFill>
                <a:latin typeface="+mn-ea"/>
                <a:cs typeface="+mn-ea"/>
              </a:rPr>
              <a:t>2、一般工商业用电</a:t>
            </a:r>
            <a:endParaRPr lang="zh-CN" altLang="en-US" b="1">
              <a:solidFill>
                <a:srgbClr val="FFFFFF"/>
              </a:solidFill>
              <a:latin typeface="+mn-ea"/>
              <a:cs typeface="+mn-ea"/>
            </a:endParaRPr>
          </a:p>
        </p:txBody>
      </p:sp>
      <p:sp>
        <p:nvSpPr>
          <p:cNvPr id="35" name="Shape 497"/>
          <p:cNvSpPr/>
          <p:nvPr>
            <p:custDataLst>
              <p:tags r:id="rId9"/>
            </p:custDataLst>
          </p:nvPr>
        </p:nvSpPr>
        <p:spPr>
          <a:xfrm>
            <a:off x="6175408" y="2719855"/>
            <a:ext cx="2034733" cy="2757658"/>
          </a:xfrm>
          <a:custGeom>
            <a:avLst/>
            <a:gdLst>
              <a:gd name="adj" fmla="val 9122"/>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il" t="il" r="ir" b="ib"/>
            <a:pathLst>
              <a:path w="3486" h="4723">
                <a:moveTo>
                  <a:pt x="318" y="0"/>
                </a:moveTo>
                <a:lnTo>
                  <a:pt x="950" y="0"/>
                </a:lnTo>
                <a:lnTo>
                  <a:pt x="949" y="20"/>
                </a:lnTo>
                <a:cubicBezTo>
                  <a:pt x="949" y="458"/>
                  <a:pt x="1305" y="813"/>
                  <a:pt x="1743" y="813"/>
                </a:cubicBezTo>
                <a:cubicBezTo>
                  <a:pt x="2181" y="813"/>
                  <a:pt x="2537" y="458"/>
                  <a:pt x="2537" y="20"/>
                </a:cubicBezTo>
                <a:lnTo>
                  <a:pt x="2536" y="0"/>
                </a:lnTo>
                <a:lnTo>
                  <a:pt x="3168" y="0"/>
                </a:lnTo>
                <a:cubicBezTo>
                  <a:pt x="3344" y="0"/>
                  <a:pt x="3486" y="142"/>
                  <a:pt x="3486" y="318"/>
                </a:cubicBezTo>
                <a:lnTo>
                  <a:pt x="3486" y="4405"/>
                </a:lnTo>
                <a:cubicBezTo>
                  <a:pt x="3486" y="4581"/>
                  <a:pt x="3344" y="4723"/>
                  <a:pt x="3168" y="4723"/>
                </a:cubicBezTo>
                <a:lnTo>
                  <a:pt x="318" y="4723"/>
                </a:lnTo>
                <a:cubicBezTo>
                  <a:pt x="142" y="4723"/>
                  <a:pt x="0" y="4581"/>
                  <a:pt x="0" y="4405"/>
                </a:cubicBezTo>
                <a:lnTo>
                  <a:pt x="0" y="318"/>
                </a:lnTo>
                <a:cubicBezTo>
                  <a:pt x="0" y="142"/>
                  <a:pt x="142" y="0"/>
                  <a:pt x="318" y="0"/>
                </a:cubicBezTo>
                <a:close/>
              </a:path>
            </a:pathLst>
          </a:custGeom>
          <a:gradFill>
            <a:gsLst>
              <a:gs pos="0">
                <a:schemeClr val="accent1">
                  <a:lumMod val="80000"/>
                  <a:lumOff val="20000"/>
                </a:schemeClr>
              </a:gs>
              <a:gs pos="100000">
                <a:schemeClr val="accent1"/>
              </a:gs>
            </a:gsLst>
            <a:lin ang="2700000" scaled="0"/>
          </a:gradFill>
          <a:ln w="12700">
            <a:miter lim="400000"/>
          </a:ln>
          <a:effectLst>
            <a:outerShdw blurRad="381000" dist="203200" dir="5400000" algn="t" rotWithShape="0">
              <a:schemeClr val="accent1">
                <a:lumMod val="75000"/>
                <a:alpha val="20000"/>
              </a:schemeClr>
            </a:outerShdw>
          </a:effectLst>
        </p:spPr>
        <p:txBody>
          <a:bodyPr wrap="square" lIns="71437" tIns="71437" rIns="71437" bIns="71437" anchor="ctr">
            <a:noAutofit/>
          </a:bodyPr>
          <a:p>
            <a:endParaRPr sz="2800" dirty="0">
              <a:latin typeface="+mj-lt"/>
              <a:ea typeface="微软雅黑" panose="020B0503020204020204" charset="-122"/>
              <a:cs typeface="微软雅黑" panose="020B0503020204020204" charset="-122"/>
            </a:endParaRPr>
          </a:p>
        </p:txBody>
      </p:sp>
      <p:sp>
        <p:nvSpPr>
          <p:cNvPr id="36" name="Shape 497"/>
          <p:cNvSpPr/>
          <p:nvPr>
            <p:custDataLst>
              <p:tags r:id="rId10"/>
            </p:custDataLst>
          </p:nvPr>
        </p:nvSpPr>
        <p:spPr>
          <a:xfrm>
            <a:off x="6175408" y="2719855"/>
            <a:ext cx="2034733" cy="2755122"/>
          </a:xfrm>
          <a:custGeom>
            <a:avLst/>
            <a:gdLst>
              <a:gd name="adj" fmla="val 9122"/>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il" t="il" r="ir" b="ib"/>
            <a:pathLst>
              <a:path w="3486" h="4723">
                <a:moveTo>
                  <a:pt x="318" y="0"/>
                </a:moveTo>
                <a:lnTo>
                  <a:pt x="950" y="0"/>
                </a:lnTo>
                <a:lnTo>
                  <a:pt x="949" y="20"/>
                </a:lnTo>
                <a:cubicBezTo>
                  <a:pt x="949" y="458"/>
                  <a:pt x="1305" y="813"/>
                  <a:pt x="1743" y="813"/>
                </a:cubicBezTo>
                <a:cubicBezTo>
                  <a:pt x="2181" y="813"/>
                  <a:pt x="2537" y="458"/>
                  <a:pt x="2537" y="20"/>
                </a:cubicBezTo>
                <a:lnTo>
                  <a:pt x="2536" y="0"/>
                </a:lnTo>
                <a:lnTo>
                  <a:pt x="3168" y="0"/>
                </a:lnTo>
                <a:cubicBezTo>
                  <a:pt x="3344" y="0"/>
                  <a:pt x="3486" y="142"/>
                  <a:pt x="3486" y="318"/>
                </a:cubicBezTo>
                <a:lnTo>
                  <a:pt x="3486" y="4405"/>
                </a:lnTo>
                <a:cubicBezTo>
                  <a:pt x="3486" y="4581"/>
                  <a:pt x="3344" y="4723"/>
                  <a:pt x="3168" y="4723"/>
                </a:cubicBezTo>
                <a:lnTo>
                  <a:pt x="318" y="4723"/>
                </a:lnTo>
                <a:cubicBezTo>
                  <a:pt x="142" y="4723"/>
                  <a:pt x="0" y="4581"/>
                  <a:pt x="0" y="4405"/>
                </a:cubicBezTo>
                <a:lnTo>
                  <a:pt x="0" y="318"/>
                </a:lnTo>
                <a:cubicBezTo>
                  <a:pt x="0" y="142"/>
                  <a:pt x="142" y="0"/>
                  <a:pt x="318" y="0"/>
                </a:cubicBezTo>
                <a:close/>
              </a:path>
            </a:pathLst>
          </a:custGeom>
          <a:gradFill>
            <a:gsLst>
              <a:gs pos="0">
                <a:schemeClr val="accent1">
                  <a:lumMod val="80000"/>
                  <a:lumOff val="20000"/>
                </a:schemeClr>
              </a:gs>
              <a:gs pos="100000">
                <a:schemeClr val="accent1"/>
              </a:gs>
            </a:gsLst>
            <a:lin ang="2700000" scaled="0"/>
          </a:gradFill>
          <a:ln w="12700">
            <a:miter lim="400000"/>
          </a:ln>
          <a:effectLst>
            <a:innerShdw blurRad="317500" dist="50800" dir="16200000">
              <a:schemeClr val="accent1">
                <a:lumMod val="20000"/>
                <a:lumOff val="80000"/>
                <a:alpha val="30000"/>
              </a:schemeClr>
            </a:innerShdw>
          </a:effectLst>
        </p:spPr>
        <p:txBody>
          <a:bodyPr wrap="square" lIns="71437" tIns="71437" rIns="71437" bIns="71437" anchor="ctr">
            <a:noAutofit/>
          </a:bodyPr>
          <a:p>
            <a:endParaRPr sz="2800" dirty="0">
              <a:latin typeface="+mj-lt"/>
              <a:ea typeface="微软雅黑" panose="020B0503020204020204" charset="-122"/>
              <a:cs typeface="微软雅黑" panose="020B0503020204020204" charset="-122"/>
            </a:endParaRPr>
          </a:p>
        </p:txBody>
      </p:sp>
      <p:sp>
        <p:nvSpPr>
          <p:cNvPr id="37" name="Shape 501"/>
          <p:cNvSpPr/>
          <p:nvPr>
            <p:custDataLst>
              <p:tags r:id="rId11"/>
            </p:custDataLst>
          </p:nvPr>
        </p:nvSpPr>
        <p:spPr>
          <a:xfrm>
            <a:off x="6806219" y="2345053"/>
            <a:ext cx="773110" cy="773745"/>
          </a:xfrm>
          <a:prstGeom prst="ellipse">
            <a:avLst/>
          </a:prstGeom>
          <a:gradFill>
            <a:gsLst>
              <a:gs pos="0">
                <a:schemeClr val="accent1">
                  <a:lumMod val="80000"/>
                  <a:lumOff val="20000"/>
                </a:schemeClr>
              </a:gs>
              <a:gs pos="100000">
                <a:schemeClr val="accent1"/>
              </a:gs>
            </a:gsLst>
            <a:lin ang="2700000" scaled="0"/>
          </a:gradFill>
          <a:ln w="12700">
            <a:miter lim="400000"/>
          </a:ln>
          <a:effectLst>
            <a:innerShdw blurRad="317500" dist="50800" dir="16200000">
              <a:schemeClr val="accent1">
                <a:lumMod val="20000"/>
                <a:lumOff val="80000"/>
                <a:alpha val="30000"/>
              </a:schemeClr>
            </a:innerShdw>
          </a:effectLst>
        </p:spPr>
        <p:txBody>
          <a:bodyPr lIns="71437" tIns="71437" rIns="71437" bIns="71437" anchor="ctr">
            <a:noAutofit/>
          </a:bodyPr>
          <a:p>
            <a:pPr lvl="0" algn="l">
              <a:buClrTx/>
              <a:buSzTx/>
              <a:buFontTx/>
            </a:pPr>
            <a:endParaRPr sz="2800" dirty="0">
              <a:latin typeface="+mj-lt"/>
              <a:ea typeface="微软雅黑" panose="020B0503020204020204" charset="-122"/>
              <a:cs typeface="微软雅黑" panose="020B0503020204020204" charset="-122"/>
              <a:sym typeface="微软雅黑" panose="020B0503020204020204" charset="-122"/>
            </a:endParaRPr>
          </a:p>
        </p:txBody>
      </p:sp>
      <p:sp>
        <p:nvSpPr>
          <p:cNvPr id="42" name="矩形 41"/>
          <p:cNvSpPr/>
          <p:nvPr>
            <p:custDataLst>
              <p:tags r:id="rId12"/>
            </p:custDataLst>
          </p:nvPr>
        </p:nvSpPr>
        <p:spPr>
          <a:xfrm>
            <a:off x="6456827" y="3716359"/>
            <a:ext cx="1472529" cy="647964"/>
          </a:xfrm>
          <a:prstGeom prst="rect">
            <a:avLst/>
          </a:prstGeom>
          <a:noFill/>
        </p:spPr>
        <p:txBody>
          <a:bodyPr wrap="square" lIns="0" tIns="0" rIns="0" bIns="0" rtlCol="0" anchor="b">
            <a:noAutofit/>
          </a:bodyPr>
          <a:p>
            <a:pPr algn="ctr">
              <a:spcBef>
                <a:spcPct val="0"/>
              </a:spcBef>
              <a:spcAft>
                <a:spcPct val="0"/>
              </a:spcAft>
            </a:pPr>
            <a:r>
              <a:rPr lang="zh-CN" altLang="en-US" b="1">
                <a:solidFill>
                  <a:srgbClr val="FFFFFF"/>
                </a:solidFill>
                <a:latin typeface="+mn-ea"/>
                <a:cs typeface="+mn-ea"/>
              </a:rPr>
              <a:t>3、大工业用电</a:t>
            </a:r>
            <a:endParaRPr lang="zh-CN" altLang="en-US" b="1">
              <a:solidFill>
                <a:srgbClr val="FFFFFF"/>
              </a:solidFill>
              <a:latin typeface="+mn-ea"/>
              <a:cs typeface="+mn-ea"/>
            </a:endParaRPr>
          </a:p>
        </p:txBody>
      </p:sp>
      <p:sp>
        <p:nvSpPr>
          <p:cNvPr id="46" name="Shape 497"/>
          <p:cNvSpPr/>
          <p:nvPr>
            <p:custDataLst>
              <p:tags r:id="rId13"/>
            </p:custDataLst>
          </p:nvPr>
        </p:nvSpPr>
        <p:spPr>
          <a:xfrm>
            <a:off x="1724786" y="2719855"/>
            <a:ext cx="2034733" cy="2757658"/>
          </a:xfrm>
          <a:custGeom>
            <a:avLst/>
            <a:gdLst>
              <a:gd name="adj" fmla="val 9122"/>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il" t="il" r="ir" b="ib"/>
            <a:pathLst>
              <a:path w="3486" h="4723">
                <a:moveTo>
                  <a:pt x="318" y="0"/>
                </a:moveTo>
                <a:lnTo>
                  <a:pt x="950" y="0"/>
                </a:lnTo>
                <a:lnTo>
                  <a:pt x="949" y="20"/>
                </a:lnTo>
                <a:cubicBezTo>
                  <a:pt x="949" y="458"/>
                  <a:pt x="1305" y="813"/>
                  <a:pt x="1743" y="813"/>
                </a:cubicBezTo>
                <a:cubicBezTo>
                  <a:pt x="2181" y="813"/>
                  <a:pt x="2537" y="458"/>
                  <a:pt x="2537" y="20"/>
                </a:cubicBezTo>
                <a:lnTo>
                  <a:pt x="2536" y="0"/>
                </a:lnTo>
                <a:lnTo>
                  <a:pt x="3168" y="0"/>
                </a:lnTo>
                <a:cubicBezTo>
                  <a:pt x="3344" y="0"/>
                  <a:pt x="3486" y="142"/>
                  <a:pt x="3486" y="318"/>
                </a:cubicBezTo>
                <a:lnTo>
                  <a:pt x="3486" y="4405"/>
                </a:lnTo>
                <a:cubicBezTo>
                  <a:pt x="3486" y="4581"/>
                  <a:pt x="3344" y="4723"/>
                  <a:pt x="3168" y="4723"/>
                </a:cubicBezTo>
                <a:lnTo>
                  <a:pt x="318" y="4723"/>
                </a:lnTo>
                <a:cubicBezTo>
                  <a:pt x="142" y="4723"/>
                  <a:pt x="0" y="4581"/>
                  <a:pt x="0" y="4405"/>
                </a:cubicBezTo>
                <a:lnTo>
                  <a:pt x="0" y="318"/>
                </a:lnTo>
                <a:cubicBezTo>
                  <a:pt x="0" y="142"/>
                  <a:pt x="142" y="0"/>
                  <a:pt x="318" y="0"/>
                </a:cubicBezTo>
                <a:close/>
              </a:path>
            </a:pathLst>
          </a:custGeom>
          <a:gradFill>
            <a:gsLst>
              <a:gs pos="0">
                <a:schemeClr val="accent1">
                  <a:lumMod val="80000"/>
                  <a:lumOff val="20000"/>
                </a:schemeClr>
              </a:gs>
              <a:gs pos="100000">
                <a:schemeClr val="accent1"/>
              </a:gs>
            </a:gsLst>
            <a:lin ang="2700000" scaled="0"/>
          </a:gradFill>
          <a:ln w="12700">
            <a:miter lim="400000"/>
          </a:ln>
          <a:effectLst>
            <a:outerShdw blurRad="381000" dist="203200" dir="5400000" algn="t" rotWithShape="0">
              <a:schemeClr val="accent1">
                <a:lumMod val="75000"/>
                <a:alpha val="20000"/>
              </a:schemeClr>
            </a:outerShdw>
          </a:effectLst>
        </p:spPr>
        <p:txBody>
          <a:bodyPr wrap="square" lIns="71437" tIns="71437" rIns="71437" bIns="71437" anchor="ctr">
            <a:noAutofit/>
          </a:bodyPr>
          <a:p>
            <a:endParaRPr sz="2800" dirty="0">
              <a:latin typeface="+mj-lt"/>
              <a:ea typeface="微软雅黑" panose="020B0503020204020204" charset="-122"/>
              <a:cs typeface="微软雅黑" panose="020B0503020204020204" charset="-122"/>
            </a:endParaRPr>
          </a:p>
        </p:txBody>
      </p:sp>
      <p:sp>
        <p:nvSpPr>
          <p:cNvPr id="47" name="Shape 497"/>
          <p:cNvSpPr/>
          <p:nvPr>
            <p:custDataLst>
              <p:tags r:id="rId14"/>
            </p:custDataLst>
          </p:nvPr>
        </p:nvSpPr>
        <p:spPr>
          <a:xfrm>
            <a:off x="1724786" y="2719855"/>
            <a:ext cx="2034733" cy="2755122"/>
          </a:xfrm>
          <a:custGeom>
            <a:avLst/>
            <a:gdLst>
              <a:gd name="adj" fmla="val 9122"/>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il" t="il" r="ir" b="ib"/>
            <a:pathLst>
              <a:path w="3486" h="4723">
                <a:moveTo>
                  <a:pt x="318" y="0"/>
                </a:moveTo>
                <a:lnTo>
                  <a:pt x="950" y="0"/>
                </a:lnTo>
                <a:lnTo>
                  <a:pt x="949" y="20"/>
                </a:lnTo>
                <a:cubicBezTo>
                  <a:pt x="949" y="458"/>
                  <a:pt x="1305" y="813"/>
                  <a:pt x="1743" y="813"/>
                </a:cubicBezTo>
                <a:cubicBezTo>
                  <a:pt x="2181" y="813"/>
                  <a:pt x="2537" y="458"/>
                  <a:pt x="2537" y="20"/>
                </a:cubicBezTo>
                <a:lnTo>
                  <a:pt x="2536" y="0"/>
                </a:lnTo>
                <a:lnTo>
                  <a:pt x="3168" y="0"/>
                </a:lnTo>
                <a:cubicBezTo>
                  <a:pt x="3344" y="0"/>
                  <a:pt x="3486" y="142"/>
                  <a:pt x="3486" y="318"/>
                </a:cubicBezTo>
                <a:lnTo>
                  <a:pt x="3486" y="4405"/>
                </a:lnTo>
                <a:cubicBezTo>
                  <a:pt x="3486" y="4581"/>
                  <a:pt x="3344" y="4723"/>
                  <a:pt x="3168" y="4723"/>
                </a:cubicBezTo>
                <a:lnTo>
                  <a:pt x="318" y="4723"/>
                </a:lnTo>
                <a:cubicBezTo>
                  <a:pt x="142" y="4723"/>
                  <a:pt x="0" y="4581"/>
                  <a:pt x="0" y="4405"/>
                </a:cubicBezTo>
                <a:lnTo>
                  <a:pt x="0" y="318"/>
                </a:lnTo>
                <a:cubicBezTo>
                  <a:pt x="0" y="142"/>
                  <a:pt x="142" y="0"/>
                  <a:pt x="318" y="0"/>
                </a:cubicBezTo>
                <a:close/>
              </a:path>
            </a:pathLst>
          </a:custGeom>
          <a:gradFill>
            <a:gsLst>
              <a:gs pos="0">
                <a:schemeClr val="accent1">
                  <a:lumMod val="80000"/>
                  <a:lumOff val="20000"/>
                </a:schemeClr>
              </a:gs>
              <a:gs pos="100000">
                <a:schemeClr val="accent1"/>
              </a:gs>
            </a:gsLst>
            <a:lin ang="2700000" scaled="0"/>
          </a:gradFill>
          <a:ln w="12700">
            <a:miter lim="400000"/>
          </a:ln>
          <a:effectLst>
            <a:innerShdw blurRad="317500" dist="50800" dir="16200000">
              <a:schemeClr val="accent1">
                <a:lumMod val="20000"/>
                <a:lumOff val="80000"/>
                <a:alpha val="30000"/>
              </a:schemeClr>
            </a:innerShdw>
          </a:effectLst>
        </p:spPr>
        <p:txBody>
          <a:bodyPr wrap="square" lIns="71437" tIns="71437" rIns="71437" bIns="71437" anchor="ctr">
            <a:noAutofit/>
          </a:bodyPr>
          <a:p>
            <a:endParaRPr sz="2800" dirty="0">
              <a:latin typeface="+mj-lt"/>
              <a:ea typeface="微软雅黑" panose="020B0503020204020204" charset="-122"/>
              <a:cs typeface="微软雅黑" panose="020B0503020204020204" charset="-122"/>
            </a:endParaRPr>
          </a:p>
        </p:txBody>
      </p:sp>
      <p:sp>
        <p:nvSpPr>
          <p:cNvPr id="48" name="Shape 501"/>
          <p:cNvSpPr/>
          <p:nvPr>
            <p:custDataLst>
              <p:tags r:id="rId15"/>
            </p:custDataLst>
          </p:nvPr>
        </p:nvSpPr>
        <p:spPr>
          <a:xfrm>
            <a:off x="2355598" y="2345053"/>
            <a:ext cx="773110" cy="773745"/>
          </a:xfrm>
          <a:prstGeom prst="ellipse">
            <a:avLst/>
          </a:prstGeom>
          <a:gradFill>
            <a:gsLst>
              <a:gs pos="0">
                <a:schemeClr val="accent1">
                  <a:lumMod val="80000"/>
                  <a:lumOff val="20000"/>
                </a:schemeClr>
              </a:gs>
              <a:gs pos="100000">
                <a:schemeClr val="accent1"/>
              </a:gs>
            </a:gsLst>
            <a:lin ang="2700000" scaled="0"/>
          </a:gradFill>
          <a:ln w="12700">
            <a:miter lim="400000"/>
          </a:ln>
          <a:effectLst>
            <a:innerShdw blurRad="317500" dist="50800" dir="16200000">
              <a:schemeClr val="accent1">
                <a:lumMod val="20000"/>
                <a:lumOff val="80000"/>
                <a:alpha val="30000"/>
              </a:schemeClr>
            </a:innerShdw>
          </a:effectLst>
        </p:spPr>
        <p:txBody>
          <a:bodyPr lIns="71437" tIns="71437" rIns="71437" bIns="71437" anchor="ctr">
            <a:noAutofit/>
          </a:bodyPr>
          <a:p>
            <a:pPr lvl="0" algn="l">
              <a:buClrTx/>
              <a:buSzTx/>
              <a:buFontTx/>
            </a:pPr>
            <a:endParaRPr sz="2800" dirty="0">
              <a:latin typeface="+mj-lt"/>
              <a:ea typeface="微软雅黑" panose="020B0503020204020204" charset="-122"/>
              <a:cs typeface="微软雅黑" panose="020B0503020204020204" charset="-122"/>
              <a:sym typeface="微软雅黑" panose="020B0503020204020204" charset="-122"/>
            </a:endParaRPr>
          </a:p>
        </p:txBody>
      </p:sp>
      <p:sp>
        <p:nvSpPr>
          <p:cNvPr id="51" name="矩形 50"/>
          <p:cNvSpPr/>
          <p:nvPr>
            <p:custDataLst>
              <p:tags r:id="rId16"/>
            </p:custDataLst>
          </p:nvPr>
        </p:nvSpPr>
        <p:spPr>
          <a:xfrm>
            <a:off x="2006205" y="3637619"/>
            <a:ext cx="1472529" cy="647964"/>
          </a:xfrm>
          <a:prstGeom prst="rect">
            <a:avLst/>
          </a:prstGeom>
          <a:noFill/>
        </p:spPr>
        <p:txBody>
          <a:bodyPr wrap="square" lIns="0" tIns="0" rIns="0" bIns="0" rtlCol="0" anchor="b">
            <a:noAutofit/>
          </a:bodyPr>
          <a:p>
            <a:pPr algn="ctr">
              <a:spcBef>
                <a:spcPct val="0"/>
              </a:spcBef>
              <a:spcAft>
                <a:spcPct val="0"/>
              </a:spcAft>
            </a:pPr>
            <a:r>
              <a:rPr lang="zh-CN" altLang="en-US" b="1">
                <a:solidFill>
                  <a:srgbClr val="FFFFFF"/>
                </a:solidFill>
                <a:latin typeface="+mn-ea"/>
                <a:cs typeface="+mn-ea"/>
              </a:rPr>
              <a:t>1、居民生活用电</a:t>
            </a:r>
            <a:endParaRPr lang="zh-CN" altLang="en-US" b="1">
              <a:solidFill>
                <a:srgbClr val="FFFFFF"/>
              </a:solidFill>
              <a:latin typeface="+mn-ea"/>
              <a:cs typeface="+mn-ea"/>
            </a:endParaRPr>
          </a:p>
        </p:txBody>
      </p:sp>
      <p:pic>
        <p:nvPicPr>
          <p:cNvPr id="53" name="图片 3" descr="343439383331313b343532303031393bd2b5bca8b9dcc0ed"/>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4817860" y="2552147"/>
            <a:ext cx="360147" cy="360147"/>
          </a:xfrm>
          <a:prstGeom prst="rect">
            <a:avLst/>
          </a:prstGeom>
        </p:spPr>
      </p:pic>
      <p:pic>
        <p:nvPicPr>
          <p:cNvPr id="54" name="图片 16" descr="343439383331313b343532303033323bd3a6d3c3b9dcc0ed"/>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2569680" y="2559770"/>
            <a:ext cx="360147" cy="360147"/>
          </a:xfrm>
          <a:prstGeom prst="rect">
            <a:avLst/>
          </a:prstGeom>
        </p:spPr>
      </p:pic>
      <p:pic>
        <p:nvPicPr>
          <p:cNvPr id="55" name="图片 4" descr="343439383331313b343532303032303bb8f6c8cbd0c5cfa2"/>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7012678" y="2552147"/>
            <a:ext cx="360147" cy="360147"/>
          </a:xfrm>
          <a:prstGeom prst="rect">
            <a:avLst/>
          </a:prstGeom>
        </p:spPr>
      </p:pic>
      <p:pic>
        <p:nvPicPr>
          <p:cNvPr id="56" name="图片 12" descr="343439383331313b343532303032383bbfcdbba7b9dcc0ed"/>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9269117" y="2552147"/>
            <a:ext cx="360147" cy="360147"/>
          </a:xfrm>
          <a:prstGeom prst="rect">
            <a:avLst/>
          </a:prstGeom>
        </p:spPr>
      </p:pic>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矩形 2"/>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知识</a:t>
            </a: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拓展</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
        <p:nvSpPr>
          <p:cNvPr id="5" name="文本框 4"/>
          <p:cNvSpPr txBox="1"/>
          <p:nvPr>
            <p:custDataLst>
              <p:tags r:id="rId29"/>
            </p:custDataLst>
          </p:nvPr>
        </p:nvSpPr>
        <p:spPr>
          <a:xfrm>
            <a:off x="814070" y="1593850"/>
            <a:ext cx="10330180" cy="574675"/>
          </a:xfrm>
          <a:prstGeom prst="rect">
            <a:avLst/>
          </a:prstGeom>
        </p:spPr>
        <p:txBody>
          <a:bodyPr>
            <a:noAutofit/>
          </a:bodyPr>
          <a:lstStyle>
            <a:defPPr>
              <a:defRPr lang="zh-CN"/>
            </a:defPPr>
            <a:lvl1pPr eaLnBrk="1" fontAlgn="auto" hangingPunct="1">
              <a:spcBef>
                <a:spcPts val="0"/>
              </a:spcBef>
              <a:spcAft>
                <a:spcPts val="0"/>
              </a:spcAft>
              <a:defRPr sz="1400">
                <a:solidFill>
                  <a:schemeClr val="bg2">
                    <a:lumMod val="25000"/>
                  </a:schemeClr>
                </a:solidFill>
                <a:latin typeface="Arial" panose="020B0604020202020204" pitchFamily="34" charset="0"/>
                <a:ea typeface="+mn-ea"/>
              </a:defRPr>
            </a:lvl1pPr>
          </a:lstStyle>
          <a:p>
            <a:pPr marL="0" lvl="0" indent="0" algn="just">
              <a:lnSpc>
                <a:spcPct val="125000"/>
              </a:lnSpc>
              <a:spcAft>
                <a:spcPts val="800"/>
              </a:spcAft>
              <a:buSzPct val="100000"/>
              <a:buNone/>
            </a:pPr>
            <a:r>
              <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国家电网公司根据用户的用电性质，将其分成四大类：</a:t>
            </a:r>
            <a:endPar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25000"/>
              </a:lnSpc>
              <a:spcAft>
                <a:spcPts val="800"/>
              </a:spcAft>
              <a:buSzPct val="100000"/>
              <a:buNone/>
            </a:pPr>
            <a:endPar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6" name="文本框 5"/>
          <p:cNvSpPr txBox="1"/>
          <p:nvPr/>
        </p:nvSpPr>
        <p:spPr>
          <a:xfrm>
            <a:off x="814070" y="1225550"/>
            <a:ext cx="6120130" cy="368300"/>
          </a:xfrm>
          <a:prstGeom prst="rect">
            <a:avLst/>
          </a:prstGeom>
          <a:noFill/>
        </p:spPr>
        <p:txBody>
          <a:bodyPr wrap="square" rtlCol="0">
            <a:spAutoFit/>
          </a:bodyPr>
          <a:p>
            <a:r>
              <a:rPr lang="zh-CN" altLang="en-US" b="1">
                <a:solidFill>
                  <a:schemeClr val="accent1"/>
                </a:solidFill>
                <a:latin typeface="微软雅黑" panose="020B0503020204020204" charset="-122"/>
                <a:ea typeface="微软雅黑" panose="020B0503020204020204" charset="-122"/>
              </a:rPr>
              <a:t>用电分类</a:t>
            </a:r>
            <a:endParaRPr lang="zh-CN" altLang="en-US" b="1">
              <a:solidFill>
                <a:schemeClr val="accent1"/>
              </a:solidFill>
              <a:latin typeface="微软雅黑" panose="020B0503020204020204" charset="-122"/>
              <a:ea typeface="微软雅黑" panose="020B0503020204020204" charset="-122"/>
            </a:endParaRPr>
          </a:p>
        </p:txBody>
      </p:sp>
    </p:spTree>
    <p:custDataLst>
      <p:tags r:id="rId30"/>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custDataLst>
              <p:tags r:id="rId1"/>
            </p:custDataLst>
          </p:nvPr>
        </p:nvSpPr>
        <p:spPr>
          <a:xfrm>
            <a:off x="8712630" y="3716359"/>
            <a:ext cx="1472529" cy="647964"/>
          </a:xfrm>
          <a:prstGeom prst="rect">
            <a:avLst/>
          </a:prstGeom>
          <a:noFill/>
        </p:spPr>
        <p:txBody>
          <a:bodyPr wrap="square" lIns="0" tIns="0" rIns="0" bIns="0" rtlCol="0" anchor="b">
            <a:noAutofit/>
          </a:bodyPr>
          <a:p>
            <a:pPr algn="ctr">
              <a:spcBef>
                <a:spcPct val="0"/>
              </a:spcBef>
              <a:spcAft>
                <a:spcPct val="0"/>
              </a:spcAft>
            </a:pPr>
            <a:r>
              <a:rPr lang="zh-CN" altLang="en-US" b="1">
                <a:solidFill>
                  <a:srgbClr val="FFFFFF"/>
                </a:solidFill>
                <a:latin typeface="+mn-ea"/>
                <a:cs typeface="+mn-ea"/>
              </a:rPr>
              <a:t>4、农业生产用电。</a:t>
            </a:r>
            <a:endParaRPr lang="zh-CN" altLang="en-US" b="1">
              <a:solidFill>
                <a:srgbClr val="FFFFFF"/>
              </a:solidFill>
              <a:latin typeface="+mn-ea"/>
              <a:cs typeface="+mn-ea"/>
            </a:endParaRPr>
          </a:p>
        </p:txBody>
      </p:sp>
      <p:sp>
        <p:nvSpPr>
          <p:cNvPr id="34" name="矩形 33"/>
          <p:cNvSpPr/>
          <p:nvPr>
            <p:custDataLst>
              <p:tags r:id="rId2"/>
            </p:custDataLst>
          </p:nvPr>
        </p:nvSpPr>
        <p:spPr>
          <a:xfrm>
            <a:off x="4262009" y="3716359"/>
            <a:ext cx="1472529" cy="647964"/>
          </a:xfrm>
          <a:prstGeom prst="rect">
            <a:avLst/>
          </a:prstGeom>
          <a:noFill/>
        </p:spPr>
        <p:txBody>
          <a:bodyPr wrap="square" lIns="0" tIns="0" rIns="0" bIns="0" rtlCol="0" anchor="b">
            <a:noAutofit/>
          </a:bodyPr>
          <a:p>
            <a:pPr algn="ctr">
              <a:spcBef>
                <a:spcPct val="0"/>
              </a:spcBef>
              <a:spcAft>
                <a:spcPct val="0"/>
              </a:spcAft>
            </a:pPr>
            <a:r>
              <a:rPr lang="zh-CN" altLang="en-US" b="1">
                <a:solidFill>
                  <a:srgbClr val="FFFFFF"/>
                </a:solidFill>
                <a:latin typeface="+mn-ea"/>
                <a:cs typeface="+mn-ea"/>
              </a:rPr>
              <a:t>2、一般工商业用电</a:t>
            </a:r>
            <a:endParaRPr lang="zh-CN" altLang="en-US" b="1">
              <a:solidFill>
                <a:srgbClr val="FFFFFF"/>
              </a:solidFill>
              <a:latin typeface="+mn-ea"/>
              <a:cs typeface="+mn-ea"/>
            </a:endParaRPr>
          </a:p>
        </p:txBody>
      </p:sp>
      <p:sp>
        <p:nvSpPr>
          <p:cNvPr id="42" name="矩形 41"/>
          <p:cNvSpPr/>
          <p:nvPr>
            <p:custDataLst>
              <p:tags r:id="rId3"/>
            </p:custDataLst>
          </p:nvPr>
        </p:nvSpPr>
        <p:spPr>
          <a:xfrm>
            <a:off x="6456827" y="3716359"/>
            <a:ext cx="1472529" cy="647964"/>
          </a:xfrm>
          <a:prstGeom prst="rect">
            <a:avLst/>
          </a:prstGeom>
          <a:noFill/>
        </p:spPr>
        <p:txBody>
          <a:bodyPr wrap="square" lIns="0" tIns="0" rIns="0" bIns="0" rtlCol="0" anchor="b">
            <a:noAutofit/>
          </a:bodyPr>
          <a:p>
            <a:pPr algn="ctr">
              <a:spcBef>
                <a:spcPct val="0"/>
              </a:spcBef>
              <a:spcAft>
                <a:spcPct val="0"/>
              </a:spcAft>
            </a:pPr>
            <a:r>
              <a:rPr lang="zh-CN" altLang="en-US" b="1">
                <a:solidFill>
                  <a:srgbClr val="FFFFFF"/>
                </a:solidFill>
                <a:latin typeface="+mn-ea"/>
                <a:cs typeface="+mn-ea"/>
              </a:rPr>
              <a:t>3、大工业用电</a:t>
            </a:r>
            <a:endParaRPr lang="zh-CN" altLang="en-US" b="1">
              <a:solidFill>
                <a:srgbClr val="FFFFFF"/>
              </a:solidFill>
              <a:latin typeface="+mn-ea"/>
              <a:cs typeface="+mn-ea"/>
            </a:endParaRPr>
          </a:p>
        </p:txBody>
      </p:sp>
      <p:sp>
        <p:nvSpPr>
          <p:cNvPr id="51" name="矩形 50"/>
          <p:cNvSpPr/>
          <p:nvPr>
            <p:custDataLst>
              <p:tags r:id="rId4"/>
            </p:custDataLst>
          </p:nvPr>
        </p:nvSpPr>
        <p:spPr>
          <a:xfrm>
            <a:off x="2006205" y="3637619"/>
            <a:ext cx="1472529" cy="647964"/>
          </a:xfrm>
          <a:prstGeom prst="rect">
            <a:avLst/>
          </a:prstGeom>
          <a:noFill/>
        </p:spPr>
        <p:txBody>
          <a:bodyPr wrap="square" lIns="0" tIns="0" rIns="0" bIns="0" rtlCol="0" anchor="b">
            <a:noAutofit/>
          </a:bodyPr>
          <a:p>
            <a:pPr algn="ctr">
              <a:spcBef>
                <a:spcPct val="0"/>
              </a:spcBef>
              <a:spcAft>
                <a:spcPct val="0"/>
              </a:spcAft>
            </a:pPr>
            <a:r>
              <a:rPr lang="zh-CN" altLang="en-US" b="1">
                <a:solidFill>
                  <a:srgbClr val="FFFFFF"/>
                </a:solidFill>
                <a:latin typeface="+mn-ea"/>
                <a:cs typeface="+mn-ea"/>
              </a:rPr>
              <a:t>1、居民生活用电</a:t>
            </a:r>
            <a:endParaRPr lang="zh-CN" altLang="en-US" b="1">
              <a:solidFill>
                <a:srgbClr val="FFFFFF"/>
              </a:solidFill>
              <a:latin typeface="+mn-ea"/>
              <a:cs typeface="+mn-ea"/>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矩形 2"/>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知识</a:t>
            </a: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拓展</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
        <p:nvSpPr>
          <p:cNvPr id="5" name="文本框 4"/>
          <p:cNvSpPr txBox="1"/>
          <p:nvPr>
            <p:custDataLst>
              <p:tags r:id="rId5"/>
            </p:custDataLst>
          </p:nvPr>
        </p:nvSpPr>
        <p:spPr>
          <a:xfrm>
            <a:off x="814070" y="1593850"/>
            <a:ext cx="10330180" cy="4624705"/>
          </a:xfrm>
          <a:prstGeom prst="rect">
            <a:avLst/>
          </a:prstGeom>
        </p:spPr>
        <p:txBody>
          <a:bodyPr>
            <a:noAutofit/>
          </a:bodyPr>
          <a:lstStyle>
            <a:defPPr>
              <a:defRPr lang="zh-CN"/>
            </a:defPPr>
            <a:lvl1pPr eaLnBrk="1" fontAlgn="auto" hangingPunct="1">
              <a:spcBef>
                <a:spcPts val="0"/>
              </a:spcBef>
              <a:spcAft>
                <a:spcPts val="0"/>
              </a:spcAft>
              <a:defRPr sz="1400">
                <a:solidFill>
                  <a:schemeClr val="bg2">
                    <a:lumMod val="25000"/>
                  </a:schemeClr>
                </a:solidFill>
                <a:latin typeface="Arial" panose="020B0604020202020204" pitchFamily="34" charset="0"/>
                <a:ea typeface="+mn-ea"/>
              </a:defRPr>
            </a:lvl1pPr>
          </a:lstStyle>
          <a:p>
            <a:pPr marL="0" lvl="0" indent="0" algn="just">
              <a:lnSpc>
                <a:spcPct val="150000"/>
              </a:lnSpc>
              <a:spcAft>
                <a:spcPts val="800"/>
              </a:spcAft>
              <a:buSzPct val="100000"/>
              <a:buNone/>
            </a:pPr>
            <a:r>
              <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按照我国《供电营业规则》第五十四条的规定：</a:t>
            </a:r>
            <a:endPar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50000"/>
              </a:lnSpc>
              <a:spcAft>
                <a:spcPts val="800"/>
              </a:spcAft>
              <a:buSzPct val="100000"/>
              <a:buNone/>
            </a:pPr>
            <a:r>
              <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在电力系统正常状况下，供电企业供到用户受电端的供电电压允许偏差为：</a:t>
            </a:r>
            <a:endPar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50000"/>
              </a:lnSpc>
              <a:spcAft>
                <a:spcPts val="800"/>
              </a:spcAft>
              <a:buSzPct val="100000"/>
              <a:buNone/>
            </a:pPr>
            <a:r>
              <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1、35千伏及以上电压供电的，电压正、负偏差的绝对值之和不超过额定值的10%；</a:t>
            </a:r>
            <a:endPar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50000"/>
              </a:lnSpc>
              <a:spcAft>
                <a:spcPts val="800"/>
              </a:spcAft>
              <a:buSzPct val="100000"/>
              <a:buNone/>
            </a:pPr>
            <a:r>
              <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2、10千伏及以下三相供电的，为额定值的±7%；</a:t>
            </a:r>
            <a:endPar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50000"/>
              </a:lnSpc>
              <a:spcAft>
                <a:spcPts val="800"/>
              </a:spcAft>
              <a:buSzPct val="100000"/>
              <a:buNone/>
            </a:pPr>
            <a:r>
              <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3、220伏单相供电的，为额定值的+7%，－10%。</a:t>
            </a:r>
            <a:endPar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50000"/>
              </a:lnSpc>
              <a:spcAft>
                <a:spcPts val="800"/>
              </a:spcAft>
              <a:buSzPct val="100000"/>
              <a:buNone/>
            </a:pPr>
            <a:r>
              <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在电力系统非正常状况下，用户受电端的电压最大允许偏差不应超过额定值的±10%。</a:t>
            </a:r>
            <a:endPar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50000"/>
              </a:lnSpc>
              <a:spcAft>
                <a:spcPts val="800"/>
              </a:spcAft>
              <a:buSzPct val="100000"/>
              <a:buNone/>
            </a:pPr>
            <a:r>
              <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用户用电功率因数达不到本规则第四十一条规定的，其受电端的电压偏差不受此限制。</a:t>
            </a:r>
            <a:endPar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50000"/>
              </a:lnSpc>
              <a:spcAft>
                <a:spcPts val="800"/>
              </a:spcAft>
              <a:buSzPct val="100000"/>
              <a:buNone/>
            </a:pPr>
            <a:r>
              <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可见，380V属于“10千伏及以下三相供电的，为额定值的±7%”；即380V供电系统电压，应在380（1-7%）V～380（1+7%）V，也就是353.4V～406.6V之间。</a:t>
            </a:r>
            <a:endPar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6" name="文本框 5"/>
          <p:cNvSpPr txBox="1"/>
          <p:nvPr/>
        </p:nvSpPr>
        <p:spPr>
          <a:xfrm>
            <a:off x="814070" y="1225550"/>
            <a:ext cx="6120130" cy="368300"/>
          </a:xfrm>
          <a:prstGeom prst="rect">
            <a:avLst/>
          </a:prstGeom>
          <a:noFill/>
        </p:spPr>
        <p:txBody>
          <a:bodyPr wrap="square" rtlCol="0">
            <a:spAutoFit/>
          </a:bodyPr>
          <a:p>
            <a:r>
              <a:rPr lang="zh-CN" altLang="en-US" b="1">
                <a:solidFill>
                  <a:schemeClr val="accent1"/>
                </a:solidFill>
                <a:latin typeface="微软雅黑" panose="020B0503020204020204" charset="-122"/>
                <a:ea typeface="微软雅黑" panose="020B0503020204020204" charset="-122"/>
              </a:rPr>
              <a:t>中国标准</a:t>
            </a:r>
            <a:endParaRPr lang="zh-CN" altLang="en-US" b="1">
              <a:solidFill>
                <a:schemeClr val="accent1"/>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custDataLst>
              <p:tags r:id="rId1"/>
            </p:custDataLst>
          </p:nvPr>
        </p:nvSpPr>
        <p:spPr>
          <a:xfrm>
            <a:off x="8712630" y="3716359"/>
            <a:ext cx="1472529" cy="647964"/>
          </a:xfrm>
          <a:prstGeom prst="rect">
            <a:avLst/>
          </a:prstGeom>
          <a:noFill/>
        </p:spPr>
        <p:txBody>
          <a:bodyPr wrap="square" lIns="0" tIns="0" rIns="0" bIns="0" rtlCol="0" anchor="b">
            <a:noAutofit/>
          </a:bodyPr>
          <a:p>
            <a:pPr algn="ctr">
              <a:spcBef>
                <a:spcPct val="0"/>
              </a:spcBef>
              <a:spcAft>
                <a:spcPct val="0"/>
              </a:spcAft>
            </a:pPr>
            <a:r>
              <a:rPr lang="zh-CN" altLang="en-US" b="1">
                <a:solidFill>
                  <a:srgbClr val="FFFFFF"/>
                </a:solidFill>
                <a:latin typeface="+mn-ea"/>
                <a:cs typeface="+mn-ea"/>
              </a:rPr>
              <a:t>4、农业生产用电。</a:t>
            </a:r>
            <a:endParaRPr lang="zh-CN" altLang="en-US" b="1">
              <a:solidFill>
                <a:srgbClr val="FFFFFF"/>
              </a:solidFill>
              <a:latin typeface="+mn-ea"/>
              <a:cs typeface="+mn-ea"/>
            </a:endParaRPr>
          </a:p>
        </p:txBody>
      </p:sp>
      <p:sp>
        <p:nvSpPr>
          <p:cNvPr id="34" name="矩形 33"/>
          <p:cNvSpPr/>
          <p:nvPr>
            <p:custDataLst>
              <p:tags r:id="rId2"/>
            </p:custDataLst>
          </p:nvPr>
        </p:nvSpPr>
        <p:spPr>
          <a:xfrm>
            <a:off x="4262009" y="3716359"/>
            <a:ext cx="1472529" cy="647964"/>
          </a:xfrm>
          <a:prstGeom prst="rect">
            <a:avLst/>
          </a:prstGeom>
          <a:noFill/>
        </p:spPr>
        <p:txBody>
          <a:bodyPr wrap="square" lIns="0" tIns="0" rIns="0" bIns="0" rtlCol="0" anchor="b">
            <a:noAutofit/>
          </a:bodyPr>
          <a:p>
            <a:pPr algn="ctr">
              <a:spcBef>
                <a:spcPct val="0"/>
              </a:spcBef>
              <a:spcAft>
                <a:spcPct val="0"/>
              </a:spcAft>
            </a:pPr>
            <a:r>
              <a:rPr lang="zh-CN" altLang="en-US" b="1">
                <a:solidFill>
                  <a:srgbClr val="FFFFFF"/>
                </a:solidFill>
                <a:latin typeface="+mn-ea"/>
                <a:cs typeface="+mn-ea"/>
              </a:rPr>
              <a:t>2、一般工商业用电</a:t>
            </a:r>
            <a:endParaRPr lang="zh-CN" altLang="en-US" b="1">
              <a:solidFill>
                <a:srgbClr val="FFFFFF"/>
              </a:solidFill>
              <a:latin typeface="+mn-ea"/>
              <a:cs typeface="+mn-ea"/>
            </a:endParaRPr>
          </a:p>
        </p:txBody>
      </p:sp>
      <p:sp>
        <p:nvSpPr>
          <p:cNvPr id="42" name="矩形 41"/>
          <p:cNvSpPr/>
          <p:nvPr>
            <p:custDataLst>
              <p:tags r:id="rId3"/>
            </p:custDataLst>
          </p:nvPr>
        </p:nvSpPr>
        <p:spPr>
          <a:xfrm>
            <a:off x="6456827" y="3716359"/>
            <a:ext cx="1472529" cy="647964"/>
          </a:xfrm>
          <a:prstGeom prst="rect">
            <a:avLst/>
          </a:prstGeom>
          <a:noFill/>
        </p:spPr>
        <p:txBody>
          <a:bodyPr wrap="square" lIns="0" tIns="0" rIns="0" bIns="0" rtlCol="0" anchor="b">
            <a:noAutofit/>
          </a:bodyPr>
          <a:p>
            <a:pPr algn="ctr">
              <a:spcBef>
                <a:spcPct val="0"/>
              </a:spcBef>
              <a:spcAft>
                <a:spcPct val="0"/>
              </a:spcAft>
            </a:pPr>
            <a:r>
              <a:rPr lang="zh-CN" altLang="en-US" b="1">
                <a:solidFill>
                  <a:srgbClr val="FFFFFF"/>
                </a:solidFill>
                <a:latin typeface="+mn-ea"/>
                <a:cs typeface="+mn-ea"/>
              </a:rPr>
              <a:t>3、大工业用电</a:t>
            </a:r>
            <a:endParaRPr lang="zh-CN" altLang="en-US" b="1">
              <a:solidFill>
                <a:srgbClr val="FFFFFF"/>
              </a:solidFill>
              <a:latin typeface="+mn-ea"/>
              <a:cs typeface="+mn-ea"/>
            </a:endParaRPr>
          </a:p>
        </p:txBody>
      </p:sp>
      <p:sp>
        <p:nvSpPr>
          <p:cNvPr id="51" name="矩形 50"/>
          <p:cNvSpPr/>
          <p:nvPr>
            <p:custDataLst>
              <p:tags r:id="rId4"/>
            </p:custDataLst>
          </p:nvPr>
        </p:nvSpPr>
        <p:spPr>
          <a:xfrm>
            <a:off x="2006205" y="3637619"/>
            <a:ext cx="1472529" cy="647964"/>
          </a:xfrm>
          <a:prstGeom prst="rect">
            <a:avLst/>
          </a:prstGeom>
          <a:noFill/>
        </p:spPr>
        <p:txBody>
          <a:bodyPr wrap="square" lIns="0" tIns="0" rIns="0" bIns="0" rtlCol="0" anchor="b">
            <a:noAutofit/>
          </a:bodyPr>
          <a:p>
            <a:pPr algn="ctr">
              <a:spcBef>
                <a:spcPct val="0"/>
              </a:spcBef>
              <a:spcAft>
                <a:spcPct val="0"/>
              </a:spcAft>
            </a:pPr>
            <a:r>
              <a:rPr lang="zh-CN" altLang="en-US" b="1">
                <a:solidFill>
                  <a:srgbClr val="FFFFFF"/>
                </a:solidFill>
                <a:latin typeface="+mn-ea"/>
                <a:cs typeface="+mn-ea"/>
              </a:rPr>
              <a:t>1、居民生活用电</a:t>
            </a:r>
            <a:endParaRPr lang="zh-CN" altLang="en-US" b="1">
              <a:solidFill>
                <a:srgbClr val="FFFFFF"/>
              </a:solidFill>
              <a:latin typeface="+mn-ea"/>
              <a:cs typeface="+mn-ea"/>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矩形 2"/>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知识</a:t>
            </a: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拓展</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
        <p:nvSpPr>
          <p:cNvPr id="5" name="文本框 4"/>
          <p:cNvSpPr txBox="1"/>
          <p:nvPr>
            <p:custDataLst>
              <p:tags r:id="rId5"/>
            </p:custDataLst>
          </p:nvPr>
        </p:nvSpPr>
        <p:spPr>
          <a:xfrm>
            <a:off x="814070" y="1593850"/>
            <a:ext cx="10330180" cy="4624705"/>
          </a:xfrm>
          <a:prstGeom prst="rect">
            <a:avLst/>
          </a:prstGeom>
        </p:spPr>
        <p:txBody>
          <a:bodyPr>
            <a:noAutofit/>
          </a:bodyPr>
          <a:lstStyle>
            <a:defPPr>
              <a:defRPr lang="zh-CN"/>
            </a:defPPr>
            <a:lvl1pPr eaLnBrk="1" fontAlgn="auto" hangingPunct="1">
              <a:spcBef>
                <a:spcPts val="0"/>
              </a:spcBef>
              <a:spcAft>
                <a:spcPts val="0"/>
              </a:spcAft>
              <a:defRPr sz="1400">
                <a:solidFill>
                  <a:schemeClr val="bg2">
                    <a:lumMod val="25000"/>
                  </a:schemeClr>
                </a:solidFill>
                <a:latin typeface="Arial" panose="020B0604020202020204" pitchFamily="34" charset="0"/>
                <a:ea typeface="+mn-ea"/>
              </a:defRPr>
            </a:lvl1pPr>
          </a:lstStyle>
          <a:p>
            <a:pPr marL="0" lvl="0" indent="0" algn="just">
              <a:lnSpc>
                <a:spcPct val="125000"/>
              </a:lnSpc>
              <a:spcAft>
                <a:spcPts val="800"/>
              </a:spcAft>
              <a:buSzPct val="100000"/>
              <a:buNone/>
            </a:pPr>
            <a:r>
              <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一是对变压器容量在315KVA以下的，执行“单一电价”，即用一度电、交一度电的电费；</a:t>
            </a:r>
            <a:endPar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25000"/>
              </a:lnSpc>
              <a:spcAft>
                <a:spcPts val="800"/>
              </a:spcAft>
              <a:buSzPct val="100000"/>
              <a:buNone/>
            </a:pPr>
            <a:r>
              <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二是对变压器容量在315KVA及以上的，执行“二部制电价”，除用一度电、交一度电的电费外，还要按照变压器的容量交纳“基本电费（象电话的底费）；</a:t>
            </a:r>
            <a:endPar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25000"/>
              </a:lnSpc>
              <a:spcAft>
                <a:spcPts val="800"/>
              </a:spcAft>
              <a:buSzPct val="100000"/>
              <a:buNone/>
            </a:pPr>
            <a:r>
              <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对100KW及以上的用户，还要执行力率调整电费，对力率（功率因数）达不到国家标准的，进行奖惩。</a:t>
            </a:r>
            <a:endPar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25000"/>
              </a:lnSpc>
              <a:spcAft>
                <a:spcPts val="800"/>
              </a:spcAft>
              <a:buSzPct val="100000"/>
              <a:buNone/>
            </a:pPr>
            <a:r>
              <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按照国家《电力法》规定：</a:t>
            </a:r>
            <a:endPar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25000"/>
              </a:lnSpc>
              <a:spcAft>
                <a:spcPts val="800"/>
              </a:spcAft>
              <a:buSzPct val="100000"/>
              <a:buNone/>
            </a:pPr>
            <a:r>
              <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第四十三条 任何单位不得超越电价管理权限制定电价。供电企业不得擅自变更电价。</a:t>
            </a:r>
            <a:endPar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25000"/>
              </a:lnSpc>
              <a:spcAft>
                <a:spcPts val="800"/>
              </a:spcAft>
              <a:buSzPct val="100000"/>
              <a:buNone/>
            </a:pPr>
            <a:r>
              <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第四十四条 禁止任何单位和个人在电费中加收其他费用；但是，法律、行政法规另有规定的，按照规定执行。</a:t>
            </a:r>
            <a:endPar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25000"/>
              </a:lnSpc>
              <a:spcAft>
                <a:spcPts val="800"/>
              </a:spcAft>
              <a:buSzPct val="100000"/>
              <a:buNone/>
            </a:pPr>
            <a:r>
              <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地方集资办电在电费中加收费用的，由省、自治区、直辖市人民政府依照国务院有关规定制定办法。</a:t>
            </a:r>
            <a:endPar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25000"/>
              </a:lnSpc>
              <a:spcAft>
                <a:spcPts val="800"/>
              </a:spcAft>
              <a:buSzPct val="100000"/>
              <a:buNone/>
            </a:pPr>
            <a:r>
              <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禁止供电企业在收取电费时，代收其他费用。</a:t>
            </a:r>
            <a:endPar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6" name="文本框 5"/>
          <p:cNvSpPr txBox="1"/>
          <p:nvPr/>
        </p:nvSpPr>
        <p:spPr>
          <a:xfrm>
            <a:off x="814070" y="1225550"/>
            <a:ext cx="6120130" cy="368300"/>
          </a:xfrm>
          <a:prstGeom prst="rect">
            <a:avLst/>
          </a:prstGeom>
          <a:noFill/>
        </p:spPr>
        <p:txBody>
          <a:bodyPr wrap="square" rtlCol="0">
            <a:spAutoFit/>
          </a:bodyPr>
          <a:p>
            <a:r>
              <a:rPr lang="zh-CN" altLang="en-US" b="1">
                <a:solidFill>
                  <a:schemeClr val="accent1"/>
                </a:solidFill>
                <a:latin typeface="微软雅黑" panose="020B0503020204020204" charset="-122"/>
                <a:ea typeface="微软雅黑" panose="020B0503020204020204" charset="-122"/>
              </a:rPr>
              <a:t>电费算法及规定</a:t>
            </a:r>
            <a:endParaRPr lang="zh-CN" altLang="en-US" b="1">
              <a:solidFill>
                <a:schemeClr val="accent1"/>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custDataLst>
              <p:tags r:id="rId1"/>
            </p:custDataLst>
          </p:nvPr>
        </p:nvSpPr>
        <p:spPr>
          <a:xfrm>
            <a:off x="8712630" y="3716359"/>
            <a:ext cx="1472529" cy="647964"/>
          </a:xfrm>
          <a:prstGeom prst="rect">
            <a:avLst/>
          </a:prstGeom>
          <a:noFill/>
        </p:spPr>
        <p:txBody>
          <a:bodyPr wrap="square" lIns="0" tIns="0" rIns="0" bIns="0" rtlCol="0" anchor="b">
            <a:noAutofit/>
          </a:bodyPr>
          <a:p>
            <a:pPr algn="ctr">
              <a:spcBef>
                <a:spcPct val="0"/>
              </a:spcBef>
              <a:spcAft>
                <a:spcPct val="0"/>
              </a:spcAft>
            </a:pPr>
            <a:r>
              <a:rPr lang="zh-CN" altLang="en-US" b="1">
                <a:solidFill>
                  <a:srgbClr val="FFFFFF"/>
                </a:solidFill>
                <a:latin typeface="+mn-ea"/>
                <a:cs typeface="+mn-ea"/>
              </a:rPr>
              <a:t>4、农业生产用电。</a:t>
            </a:r>
            <a:endParaRPr lang="zh-CN" altLang="en-US" b="1">
              <a:solidFill>
                <a:srgbClr val="FFFFFF"/>
              </a:solidFill>
              <a:latin typeface="+mn-ea"/>
              <a:cs typeface="+mn-ea"/>
            </a:endParaRPr>
          </a:p>
        </p:txBody>
      </p:sp>
      <p:sp>
        <p:nvSpPr>
          <p:cNvPr id="34" name="矩形 33"/>
          <p:cNvSpPr/>
          <p:nvPr>
            <p:custDataLst>
              <p:tags r:id="rId2"/>
            </p:custDataLst>
          </p:nvPr>
        </p:nvSpPr>
        <p:spPr>
          <a:xfrm>
            <a:off x="4262009" y="3716359"/>
            <a:ext cx="1472529" cy="647964"/>
          </a:xfrm>
          <a:prstGeom prst="rect">
            <a:avLst/>
          </a:prstGeom>
          <a:noFill/>
        </p:spPr>
        <p:txBody>
          <a:bodyPr wrap="square" lIns="0" tIns="0" rIns="0" bIns="0" rtlCol="0" anchor="b">
            <a:noAutofit/>
          </a:bodyPr>
          <a:p>
            <a:pPr algn="ctr">
              <a:spcBef>
                <a:spcPct val="0"/>
              </a:spcBef>
              <a:spcAft>
                <a:spcPct val="0"/>
              </a:spcAft>
            </a:pPr>
            <a:r>
              <a:rPr lang="zh-CN" altLang="en-US" b="1">
                <a:solidFill>
                  <a:srgbClr val="FFFFFF"/>
                </a:solidFill>
                <a:latin typeface="+mn-ea"/>
                <a:cs typeface="+mn-ea"/>
              </a:rPr>
              <a:t>2、一般工商业用电</a:t>
            </a:r>
            <a:endParaRPr lang="zh-CN" altLang="en-US" b="1">
              <a:solidFill>
                <a:srgbClr val="FFFFFF"/>
              </a:solidFill>
              <a:latin typeface="+mn-ea"/>
              <a:cs typeface="+mn-ea"/>
            </a:endParaRPr>
          </a:p>
        </p:txBody>
      </p:sp>
      <p:sp>
        <p:nvSpPr>
          <p:cNvPr id="42" name="矩形 41"/>
          <p:cNvSpPr/>
          <p:nvPr>
            <p:custDataLst>
              <p:tags r:id="rId3"/>
            </p:custDataLst>
          </p:nvPr>
        </p:nvSpPr>
        <p:spPr>
          <a:xfrm>
            <a:off x="6456827" y="3716359"/>
            <a:ext cx="1472529" cy="647964"/>
          </a:xfrm>
          <a:prstGeom prst="rect">
            <a:avLst/>
          </a:prstGeom>
          <a:noFill/>
        </p:spPr>
        <p:txBody>
          <a:bodyPr wrap="square" lIns="0" tIns="0" rIns="0" bIns="0" rtlCol="0" anchor="b">
            <a:noAutofit/>
          </a:bodyPr>
          <a:p>
            <a:pPr algn="ctr">
              <a:spcBef>
                <a:spcPct val="0"/>
              </a:spcBef>
              <a:spcAft>
                <a:spcPct val="0"/>
              </a:spcAft>
            </a:pPr>
            <a:r>
              <a:rPr lang="zh-CN" altLang="en-US" b="1">
                <a:solidFill>
                  <a:srgbClr val="FFFFFF"/>
                </a:solidFill>
                <a:latin typeface="+mn-ea"/>
                <a:cs typeface="+mn-ea"/>
              </a:rPr>
              <a:t>3、大工业用电</a:t>
            </a:r>
            <a:endParaRPr lang="zh-CN" altLang="en-US" b="1">
              <a:solidFill>
                <a:srgbClr val="FFFFFF"/>
              </a:solidFill>
              <a:latin typeface="+mn-ea"/>
              <a:cs typeface="+mn-ea"/>
            </a:endParaRPr>
          </a:p>
        </p:txBody>
      </p:sp>
      <p:sp>
        <p:nvSpPr>
          <p:cNvPr id="51" name="矩形 50"/>
          <p:cNvSpPr/>
          <p:nvPr>
            <p:custDataLst>
              <p:tags r:id="rId4"/>
            </p:custDataLst>
          </p:nvPr>
        </p:nvSpPr>
        <p:spPr>
          <a:xfrm>
            <a:off x="2006205" y="3637619"/>
            <a:ext cx="1472529" cy="647964"/>
          </a:xfrm>
          <a:prstGeom prst="rect">
            <a:avLst/>
          </a:prstGeom>
          <a:noFill/>
        </p:spPr>
        <p:txBody>
          <a:bodyPr wrap="square" lIns="0" tIns="0" rIns="0" bIns="0" rtlCol="0" anchor="b">
            <a:noAutofit/>
          </a:bodyPr>
          <a:p>
            <a:pPr algn="ctr">
              <a:spcBef>
                <a:spcPct val="0"/>
              </a:spcBef>
              <a:spcAft>
                <a:spcPct val="0"/>
              </a:spcAft>
            </a:pPr>
            <a:r>
              <a:rPr lang="zh-CN" altLang="en-US" b="1">
                <a:solidFill>
                  <a:srgbClr val="FFFFFF"/>
                </a:solidFill>
                <a:latin typeface="+mn-ea"/>
                <a:cs typeface="+mn-ea"/>
              </a:rPr>
              <a:t>1、居民生活用电</a:t>
            </a:r>
            <a:endParaRPr lang="zh-CN" altLang="en-US" b="1">
              <a:solidFill>
                <a:srgbClr val="FFFFFF"/>
              </a:solidFill>
              <a:latin typeface="+mn-ea"/>
              <a:cs typeface="+mn-ea"/>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矩形 2"/>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知识</a:t>
            </a: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拓展</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
        <p:nvSpPr>
          <p:cNvPr id="5" name="文本框 4"/>
          <p:cNvSpPr txBox="1"/>
          <p:nvPr>
            <p:custDataLst>
              <p:tags r:id="rId5"/>
            </p:custDataLst>
          </p:nvPr>
        </p:nvSpPr>
        <p:spPr>
          <a:xfrm>
            <a:off x="814070" y="1231900"/>
            <a:ext cx="10330180" cy="4624705"/>
          </a:xfrm>
          <a:prstGeom prst="rect">
            <a:avLst/>
          </a:prstGeom>
        </p:spPr>
        <p:txBody>
          <a:bodyPr>
            <a:noAutofit/>
          </a:bodyPr>
          <a:lstStyle>
            <a:defPPr>
              <a:defRPr lang="zh-CN"/>
            </a:defPPr>
            <a:lvl1pPr eaLnBrk="1" fontAlgn="auto" hangingPunct="1">
              <a:spcBef>
                <a:spcPts val="0"/>
              </a:spcBef>
              <a:spcAft>
                <a:spcPts val="0"/>
              </a:spcAft>
              <a:defRPr sz="1400">
                <a:solidFill>
                  <a:schemeClr val="bg2">
                    <a:lumMod val="25000"/>
                  </a:schemeClr>
                </a:solidFill>
                <a:latin typeface="Arial" panose="020B0604020202020204" pitchFamily="34" charset="0"/>
                <a:ea typeface="+mn-ea"/>
              </a:defRPr>
            </a:lvl1pPr>
          </a:lstStyle>
          <a:p>
            <a:pPr marL="0" lvl="0" indent="0" algn="just">
              <a:lnSpc>
                <a:spcPct val="120000"/>
              </a:lnSpc>
              <a:spcAft>
                <a:spcPts val="800"/>
              </a:spcAft>
              <a:buSzPct val="100000"/>
              <a:buNone/>
            </a:pPr>
            <a:r>
              <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在工业生产和日常生活中，电气安全至关重要。本文将对 4 起电气安全事故案例进行分析，探讨工人在事故中所犯的错误以及安全员应该采取的措施，以提高大家的电气安全意识，预防类似事故的发生。</a:t>
            </a:r>
            <a:endPar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20000"/>
              </a:lnSpc>
              <a:spcAft>
                <a:spcPts val="800"/>
              </a:spcAft>
              <a:buSzPct val="100000"/>
              <a:buNone/>
            </a:pPr>
            <a:r>
              <a:rPr lang="zh-CN" altLang="en-US" sz="1800" b="1" strike="noStrike" spc="160" baseline="0" dirty="0">
                <a:solidFill>
                  <a:schemeClr val="accent6"/>
                </a:solidFill>
                <a:latin typeface="微软雅黑" panose="020B0503020204020204" charset="-122"/>
                <a:ea typeface="微软雅黑" panose="020B0503020204020204" charset="-122"/>
                <a:cs typeface="微软雅黑" panose="020B0503020204020204" charset="-122"/>
                <a:sym typeface="+mn-lt"/>
              </a:rPr>
              <a:t> 案例一：触电事故</a:t>
            </a:r>
            <a:endParaRPr lang="zh-CN" altLang="en-US" sz="1800" b="1" strike="noStrike" spc="160" baseline="0" dirty="0">
              <a:solidFill>
                <a:schemeClr val="accent6"/>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20000"/>
              </a:lnSpc>
              <a:spcAft>
                <a:spcPts val="800"/>
              </a:spcAft>
              <a:buSzPct val="100000"/>
              <a:buNone/>
            </a:pPr>
            <a:r>
              <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 [事故描述]：在某工厂车间，一名工人在进行设备维修时，未切断电源就擅自操作。他用手触摸了带电的部件，导致触电事故发生，当场昏迷。</a:t>
            </a:r>
            <a:endPar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algn="just">
              <a:lnSpc>
                <a:spcPct val="120000"/>
              </a:lnSpc>
              <a:spcAft>
                <a:spcPts val="800"/>
              </a:spcAft>
              <a:buClrTx/>
              <a:buSzTx/>
              <a:buFontTx/>
              <a:buNone/>
            </a:pPr>
            <a:r>
              <a:rPr lang="zh-CN" altLang="en-US" sz="1800" b="1" strike="noStrike" spc="160" baseline="0" dirty="0">
                <a:solidFill>
                  <a:schemeClr val="accent6"/>
                </a:solidFill>
                <a:latin typeface="微软雅黑" panose="020B0503020204020204" charset="-122"/>
                <a:ea typeface="微软雅黑" panose="020B0503020204020204" charset="-122"/>
                <a:cs typeface="微软雅黑" panose="020B0503020204020204" charset="-122"/>
                <a:sym typeface="+mn-lt"/>
              </a:rPr>
              <a:t>[工人错误]：</a:t>
            </a:r>
            <a:endParaRPr lang="zh-CN" altLang="en-US" sz="1800" b="1" strike="noStrike" spc="160" baseline="0" dirty="0">
              <a:solidFill>
                <a:schemeClr val="accent6"/>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20000"/>
              </a:lnSpc>
              <a:spcAft>
                <a:spcPts val="800"/>
              </a:spcAft>
              <a:buSzPct val="100000"/>
              <a:buNone/>
            </a:pPr>
            <a:r>
              <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 1. 违反操作规程，未切断电源就进行维修操作。</a:t>
            </a:r>
            <a:endPar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20000"/>
              </a:lnSpc>
              <a:spcAft>
                <a:spcPts val="800"/>
              </a:spcAft>
              <a:buSzPct val="100000"/>
              <a:buNone/>
            </a:pPr>
            <a:r>
              <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2. 缺乏安全意识，对触电的危险认识不足。</a:t>
            </a:r>
            <a:endPar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20000"/>
              </a:lnSpc>
              <a:spcAft>
                <a:spcPts val="800"/>
              </a:spcAft>
              <a:buSzPct val="100000"/>
              <a:buNone/>
            </a:pPr>
            <a:r>
              <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 </a:t>
            </a:r>
            <a:r>
              <a:rPr lang="zh-CN" altLang="en-US" sz="1800" b="1" strike="noStrike" spc="160" baseline="0" dirty="0">
                <a:solidFill>
                  <a:schemeClr val="accent6"/>
                </a:solidFill>
                <a:latin typeface="微软雅黑" panose="020B0503020204020204" charset="-122"/>
                <a:ea typeface="微软雅黑" panose="020B0503020204020204" charset="-122"/>
                <a:cs typeface="微软雅黑" panose="020B0503020204020204" charset="-122"/>
                <a:sym typeface="+mn-lt"/>
              </a:rPr>
              <a:t>[安全员应采取的措施]：</a:t>
            </a:r>
            <a:endPar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20000"/>
              </a:lnSpc>
              <a:spcAft>
                <a:spcPts val="800"/>
              </a:spcAft>
              <a:buSzPct val="100000"/>
              <a:buNone/>
            </a:pPr>
            <a:r>
              <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1. 加强对工人的安全培训，确保他们熟悉操作规程，明白触电的危险。</a:t>
            </a:r>
            <a:endPar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20000"/>
              </a:lnSpc>
              <a:spcAft>
                <a:spcPts val="800"/>
              </a:spcAft>
              <a:buSzPct val="100000"/>
              <a:buNone/>
            </a:pPr>
            <a:r>
              <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2. 在维修现场设置明显的警示标志，提醒工人切断电源后再进行操作。</a:t>
            </a:r>
            <a:endPar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20000"/>
              </a:lnSpc>
              <a:spcAft>
                <a:spcPts val="800"/>
              </a:spcAft>
              <a:buSzPct val="100000"/>
              <a:buNone/>
            </a:pPr>
            <a:r>
              <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3. 定期检查设备的电气安全性能，确保设备接地良好，绝缘可靠。</a:t>
            </a:r>
            <a:endParaRPr lang="zh-CN" altLang="en-US" sz="18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6" name="文本框 5"/>
          <p:cNvSpPr txBox="1"/>
          <p:nvPr/>
        </p:nvSpPr>
        <p:spPr>
          <a:xfrm>
            <a:off x="814070" y="863600"/>
            <a:ext cx="6120130" cy="368300"/>
          </a:xfrm>
          <a:prstGeom prst="rect">
            <a:avLst/>
          </a:prstGeom>
          <a:noFill/>
        </p:spPr>
        <p:txBody>
          <a:bodyPr wrap="square" rtlCol="0">
            <a:spAutoFit/>
          </a:bodyPr>
          <a:p>
            <a:r>
              <a:rPr lang="zh-CN" altLang="en-US" b="1">
                <a:solidFill>
                  <a:schemeClr val="accent1"/>
                </a:solidFill>
                <a:latin typeface="微软雅黑" panose="020B0503020204020204" charset="-122"/>
                <a:ea typeface="微软雅黑" panose="020B0503020204020204" charset="-122"/>
              </a:rPr>
              <a:t>由工人违规操作引发的电气安全事故案例分析</a:t>
            </a:r>
            <a:endParaRPr lang="zh-CN" altLang="en-US" b="1">
              <a:solidFill>
                <a:schemeClr val="accent1"/>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hape 72"/>
          <p:cNvSpPr/>
          <p:nvPr/>
        </p:nvSpPr>
        <p:spPr>
          <a:xfrm flipV="1">
            <a:off x="1381249" y="-8580"/>
            <a:ext cx="7569758" cy="68665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99" y="0"/>
                </a:lnTo>
                <a:lnTo>
                  <a:pt x="21600" y="21600"/>
                </a:lnTo>
                <a:lnTo>
                  <a:pt x="19543" y="21600"/>
                </a:lnTo>
                <a:lnTo>
                  <a:pt x="0" y="0"/>
                </a:lnTo>
                <a:close/>
              </a:path>
            </a:pathLst>
          </a:custGeom>
          <a:solidFill>
            <a:srgbClr val="004C41"/>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endParaRPr>
              <a:cs typeface="+mn-ea"/>
            </a:endParaRPr>
          </a:p>
        </p:txBody>
      </p:sp>
      <p:sp>
        <p:nvSpPr>
          <p:cNvPr id="32" name="任意多边形 28"/>
          <p:cNvSpPr/>
          <p:nvPr/>
        </p:nvSpPr>
        <p:spPr>
          <a:xfrm>
            <a:off x="0" y="0"/>
            <a:ext cx="4537276" cy="6875362"/>
          </a:xfrm>
          <a:custGeom>
            <a:avLst/>
            <a:gdLst>
              <a:gd name="connsiteX0" fmla="*/ 0 w 4537276"/>
              <a:gd name="connsiteY0" fmla="*/ 0 h 6875362"/>
              <a:gd name="connsiteX1" fmla="*/ 1134319 w 4537276"/>
              <a:gd name="connsiteY1" fmla="*/ 0 h 6875362"/>
              <a:gd name="connsiteX2" fmla="*/ 4537276 w 4537276"/>
              <a:gd name="connsiteY2" fmla="*/ 3402957 h 6875362"/>
              <a:gd name="connsiteX3" fmla="*/ 1122744 w 4537276"/>
              <a:gd name="connsiteY3" fmla="*/ 6875362 h 6875362"/>
              <a:gd name="connsiteX4" fmla="*/ 0 w 4537276"/>
              <a:gd name="connsiteY4" fmla="*/ 6875362 h 6875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37276" h="6875362">
                <a:moveTo>
                  <a:pt x="0" y="0"/>
                </a:moveTo>
                <a:lnTo>
                  <a:pt x="1134319" y="0"/>
                </a:lnTo>
                <a:lnTo>
                  <a:pt x="4537276" y="3402957"/>
                </a:lnTo>
                <a:lnTo>
                  <a:pt x="1122744" y="6875362"/>
                </a:lnTo>
                <a:lnTo>
                  <a:pt x="0" y="6875362"/>
                </a:lnTo>
                <a:close/>
              </a:path>
            </a:pathLst>
          </a:custGeom>
          <a:blipFill dpi="0" rotWithShape="1">
            <a:blip r:embed="rId1"/>
            <a:srcRect/>
            <a:stretch>
              <a:fillRect l="-86311" t="-11555" r="-77635" b="-4569"/>
            </a:stretch>
          </a:blipFill>
          <a:ln>
            <a:noFill/>
          </a:ln>
          <a:effectLst>
            <a:outerShdw blurRad="63500" algn="ctr" rotWithShape="0">
              <a:prstClr val="black">
                <a:alpha val="40000"/>
              </a:prstClr>
            </a:outerShdw>
          </a:effectLst>
        </p:spPr>
        <p:txBody>
          <a:bodyPr rtlCol="0" anchor="ctr"/>
          <a:lstStyle/>
          <a:p>
            <a:pPr algn="ctr"/>
            <a:endParaRPr lang="zh-CN" altLang="en-US">
              <a:cs typeface="+mn-ea"/>
            </a:endParaRPr>
          </a:p>
        </p:txBody>
      </p:sp>
      <p:sp>
        <p:nvSpPr>
          <p:cNvPr id="33" name="任意多边形 30"/>
          <p:cNvSpPr/>
          <p:nvPr/>
        </p:nvSpPr>
        <p:spPr>
          <a:xfrm>
            <a:off x="2268637" y="1"/>
            <a:ext cx="5602147" cy="2806014"/>
          </a:xfrm>
          <a:custGeom>
            <a:avLst/>
            <a:gdLst>
              <a:gd name="connsiteX0" fmla="*/ 0 w 6516629"/>
              <a:gd name="connsiteY0" fmla="*/ 0 h 3264061"/>
              <a:gd name="connsiteX1" fmla="*/ 6516629 w 6516629"/>
              <a:gd name="connsiteY1" fmla="*/ 0 h 3264061"/>
              <a:gd name="connsiteX2" fmla="*/ 3252568 w 6516629"/>
              <a:gd name="connsiteY2" fmla="*/ 3264061 h 3264061"/>
            </a:gdLst>
            <a:ahLst/>
            <a:cxnLst>
              <a:cxn ang="0">
                <a:pos x="connsiteX0" y="connsiteY0"/>
              </a:cxn>
              <a:cxn ang="0">
                <a:pos x="connsiteX1" y="connsiteY1"/>
              </a:cxn>
              <a:cxn ang="0">
                <a:pos x="connsiteX2" y="connsiteY2"/>
              </a:cxn>
            </a:cxnLst>
            <a:rect l="l" t="t" r="r" b="b"/>
            <a:pathLst>
              <a:path w="6516629" h="3264061">
                <a:moveTo>
                  <a:pt x="0" y="0"/>
                </a:moveTo>
                <a:lnTo>
                  <a:pt x="6516629" y="0"/>
                </a:lnTo>
                <a:lnTo>
                  <a:pt x="3252568" y="3264061"/>
                </a:lnTo>
                <a:close/>
              </a:path>
            </a:pathLst>
          </a:custGeom>
          <a:solidFill>
            <a:srgbClr val="009140"/>
          </a:solidFill>
          <a:ln w="38100">
            <a:noFill/>
          </a:ln>
          <a:effectLst>
            <a:outerShdw blurRad="63500" algn="ctr" rotWithShape="0">
              <a:prstClr val="black">
                <a:alpha val="40000"/>
              </a:prstClr>
            </a:outerShdw>
          </a:effectLst>
        </p:spPr>
        <p:txBody>
          <a:bodyPr anchor="ctr"/>
          <a:lstStyle/>
          <a:p>
            <a:pPr algn="ctr"/>
            <a:endParaRPr lang="zh-CN" altLang="en-US">
              <a:solidFill>
                <a:srgbClr val="000000"/>
              </a:solidFill>
              <a:cs typeface="+mn-ea"/>
            </a:endParaRPr>
          </a:p>
        </p:txBody>
      </p:sp>
      <p:sp>
        <p:nvSpPr>
          <p:cNvPr id="34" name="任意多边形 30"/>
          <p:cNvSpPr/>
          <p:nvPr/>
        </p:nvSpPr>
        <p:spPr>
          <a:xfrm>
            <a:off x="1400457" y="1"/>
            <a:ext cx="3304530" cy="1655179"/>
          </a:xfrm>
          <a:custGeom>
            <a:avLst/>
            <a:gdLst>
              <a:gd name="connsiteX0" fmla="*/ 0 w 6516629"/>
              <a:gd name="connsiteY0" fmla="*/ 0 h 3264061"/>
              <a:gd name="connsiteX1" fmla="*/ 6516629 w 6516629"/>
              <a:gd name="connsiteY1" fmla="*/ 0 h 3264061"/>
              <a:gd name="connsiteX2" fmla="*/ 3252568 w 6516629"/>
              <a:gd name="connsiteY2" fmla="*/ 3264061 h 3264061"/>
            </a:gdLst>
            <a:ahLst/>
            <a:cxnLst>
              <a:cxn ang="0">
                <a:pos x="connsiteX0" y="connsiteY0"/>
              </a:cxn>
              <a:cxn ang="0">
                <a:pos x="connsiteX1" y="connsiteY1"/>
              </a:cxn>
              <a:cxn ang="0">
                <a:pos x="connsiteX2" y="connsiteY2"/>
              </a:cxn>
            </a:cxnLst>
            <a:rect l="l" t="t" r="r" b="b"/>
            <a:pathLst>
              <a:path w="6516629" h="3264061">
                <a:moveTo>
                  <a:pt x="0" y="0"/>
                </a:moveTo>
                <a:lnTo>
                  <a:pt x="6516629" y="0"/>
                </a:lnTo>
                <a:lnTo>
                  <a:pt x="3252568" y="3264061"/>
                </a:lnTo>
                <a:close/>
              </a:path>
            </a:pathLst>
          </a:custGeom>
          <a:solidFill>
            <a:srgbClr val="004C41"/>
          </a:solidFill>
          <a:ln>
            <a:noFill/>
          </a:ln>
          <a:effectLst>
            <a:outerShdw blurRad="63500" algn="ctr" rotWithShape="0">
              <a:prstClr val="black">
                <a:alpha val="40000"/>
              </a:prstClr>
            </a:outerShdw>
          </a:effectLst>
        </p:spPr>
        <p:txBody>
          <a:bodyPr rtlCol="0" anchor="ctr"/>
          <a:lstStyle/>
          <a:p>
            <a:pPr algn="ctr"/>
            <a:endParaRPr lang="zh-CN" altLang="en-US">
              <a:cs typeface="+mn-ea"/>
            </a:endParaRPr>
          </a:p>
        </p:txBody>
      </p:sp>
      <p:sp>
        <p:nvSpPr>
          <p:cNvPr id="44" name="文本框 43"/>
          <p:cNvSpPr txBox="1"/>
          <p:nvPr/>
        </p:nvSpPr>
        <p:spPr>
          <a:xfrm>
            <a:off x="5788660" y="3183890"/>
            <a:ext cx="6047105" cy="2584450"/>
          </a:xfrm>
          <a:prstGeom prst="rect">
            <a:avLst/>
          </a:prstGeom>
          <a:noFill/>
        </p:spPr>
        <p:txBody>
          <a:bodyPr wrap="square" rtlCol="0">
            <a:spAutoFit/>
            <a:scene3d>
              <a:camera prst="orthographicFront"/>
              <a:lightRig rig="threePt" dir="t"/>
            </a:scene3d>
            <a:sp3d contourW="12700"/>
          </a:bodyPr>
          <a:lstStyle/>
          <a:p>
            <a:pPr>
              <a:defRPr/>
            </a:pPr>
            <a:r>
              <a:rPr lang="zh-CN" altLang="en-US" sz="5400" b="1" dirty="0">
                <a:latin typeface="思源黑体 CN Bold" panose="020B0800000000000000" pitchFamily="34" charset="-122"/>
                <a:ea typeface="思源黑体 CN Bold" panose="020B0800000000000000" pitchFamily="34" charset="-122"/>
                <a:cs typeface="+mn-ea"/>
              </a:rPr>
              <a:t>模块三　</a:t>
            </a:r>
            <a:endParaRPr lang="zh-CN" altLang="en-US" sz="5400" b="1" dirty="0">
              <a:latin typeface="思源黑体 CN Bold" panose="020B0800000000000000" pitchFamily="34" charset="-122"/>
              <a:ea typeface="思源黑体 CN Bold" panose="020B0800000000000000" pitchFamily="34" charset="-122"/>
              <a:cs typeface="+mn-ea"/>
            </a:endParaRPr>
          </a:p>
          <a:p>
            <a:pPr>
              <a:defRPr/>
            </a:pPr>
            <a:r>
              <a:rPr lang="zh-CN" altLang="en-US" sz="5400" b="1" dirty="0">
                <a:latin typeface="思源黑体 CN Bold" panose="020B0800000000000000" pitchFamily="34" charset="-122"/>
                <a:ea typeface="思源黑体 CN Bold" panose="020B0800000000000000" pitchFamily="34" charset="-122"/>
                <a:cs typeface="+mn-ea"/>
              </a:rPr>
              <a:t>工业企业供电及安全用电常识</a:t>
            </a:r>
            <a:endParaRPr lang="zh-CN" altLang="en-US" sz="5400" b="1" dirty="0">
              <a:solidFill>
                <a:srgbClr val="004C41"/>
              </a:solidFill>
              <a:latin typeface="思源黑体 CN Bold" panose="020B0800000000000000" pitchFamily="34" charset="-122"/>
              <a:ea typeface="思源黑体 CN Bold" panose="020B0800000000000000"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40000">
                                          <p:cBhvr additive="base">
                                            <p:cTn id="7" dur="10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40000">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14:bounceEnd="40000">
                                          <p:cBhvr additive="base">
                                            <p:cTn id="11" dur="1000" fill="hold"/>
                                            <p:tgtEl>
                                              <p:spTgt spid="30"/>
                                            </p:tgtEl>
                                            <p:attrNameLst>
                                              <p:attrName>ppt_x</p:attrName>
                                            </p:attrNameLst>
                                          </p:cBhvr>
                                          <p:tavLst>
                                            <p:tav tm="0">
                                              <p:val>
                                                <p:strVal val="#ppt_x"/>
                                              </p:val>
                                            </p:tav>
                                            <p:tav tm="100000">
                                              <p:val>
                                                <p:strVal val="#ppt_x"/>
                                              </p:val>
                                            </p:tav>
                                          </p:tavLst>
                                        </p:anim>
                                        <p:anim calcmode="lin" valueType="num" p14:bounceEnd="40000">
                                          <p:cBhvr additive="base">
                                            <p:cTn id="12" dur="10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14:presetBounceEnd="40000">
                                      <p:stCondLst>
                                        <p:cond delay="250"/>
                                      </p:stCondLst>
                                      <p:childTnLst>
                                        <p:set>
                                          <p:cBhvr>
                                            <p:cTn id="14" dur="1" fill="hold">
                                              <p:stCondLst>
                                                <p:cond delay="0"/>
                                              </p:stCondLst>
                                            </p:cTn>
                                            <p:tgtEl>
                                              <p:spTgt spid="33"/>
                                            </p:tgtEl>
                                            <p:attrNameLst>
                                              <p:attrName>style.visibility</p:attrName>
                                            </p:attrNameLst>
                                          </p:cBhvr>
                                          <p:to>
                                            <p:strVal val="visible"/>
                                          </p:to>
                                        </p:set>
                                        <p:anim calcmode="lin" valueType="num" p14:bounceEnd="40000">
                                          <p:cBhvr additive="base">
                                            <p:cTn id="15" dur="1000" fill="hold"/>
                                            <p:tgtEl>
                                              <p:spTgt spid="33"/>
                                            </p:tgtEl>
                                            <p:attrNameLst>
                                              <p:attrName>ppt_x</p:attrName>
                                            </p:attrNameLst>
                                          </p:cBhvr>
                                          <p:tavLst>
                                            <p:tav tm="0">
                                              <p:val>
                                                <p:strVal val="#ppt_x"/>
                                              </p:val>
                                            </p:tav>
                                            <p:tav tm="100000">
                                              <p:val>
                                                <p:strVal val="#ppt_x"/>
                                              </p:val>
                                            </p:tav>
                                          </p:tavLst>
                                        </p:anim>
                                        <p:anim calcmode="lin" valueType="num" p14:bounceEnd="40000">
                                          <p:cBhvr additive="base">
                                            <p:cTn id="16" dur="1000" fill="hold"/>
                                            <p:tgtEl>
                                              <p:spTgt spid="3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0000">
                                      <p:stCondLst>
                                        <p:cond delay="250"/>
                                      </p:stCondLst>
                                      <p:childTnLst>
                                        <p:set>
                                          <p:cBhvr>
                                            <p:cTn id="18" dur="1" fill="hold">
                                              <p:stCondLst>
                                                <p:cond delay="0"/>
                                              </p:stCondLst>
                                            </p:cTn>
                                            <p:tgtEl>
                                              <p:spTgt spid="34"/>
                                            </p:tgtEl>
                                            <p:attrNameLst>
                                              <p:attrName>style.visibility</p:attrName>
                                            </p:attrNameLst>
                                          </p:cBhvr>
                                          <p:to>
                                            <p:strVal val="visible"/>
                                          </p:to>
                                        </p:set>
                                        <p:anim calcmode="lin" valueType="num" p14:bounceEnd="40000">
                                          <p:cBhvr additive="base">
                                            <p:cTn id="19" dur="1000" fill="hold"/>
                                            <p:tgtEl>
                                              <p:spTgt spid="34"/>
                                            </p:tgtEl>
                                            <p:attrNameLst>
                                              <p:attrName>ppt_x</p:attrName>
                                            </p:attrNameLst>
                                          </p:cBhvr>
                                          <p:tavLst>
                                            <p:tav tm="0">
                                              <p:val>
                                                <p:strVal val="#ppt_x"/>
                                              </p:val>
                                            </p:tav>
                                            <p:tav tm="100000">
                                              <p:val>
                                                <p:strVal val="#ppt_x"/>
                                              </p:val>
                                            </p:tav>
                                          </p:tavLst>
                                        </p:anim>
                                        <p:anim calcmode="lin" valueType="num" p14:bounceEnd="40000">
                                          <p:cBhvr additive="base">
                                            <p:cTn id="20" dur="1000" fill="hold"/>
                                            <p:tgtEl>
                                              <p:spTgt spid="34"/>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 presetClass="entr" presetSubtype="8" fill="hold" grpId="0"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0-#ppt_w/2"/>
                                              </p:val>
                                            </p:tav>
                                            <p:tav tm="100000">
                                              <p:val>
                                                <p:strVal val="#ppt_x"/>
                                              </p:val>
                                            </p:tav>
                                          </p:tavLst>
                                        </p:anim>
                                        <p:anim calcmode="lin" valueType="num">
                                          <p:cBhvr additive="base">
                                            <p:cTn id="25"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2" grpId="0" bldLvl="0" animBg="1"/>
          <p:bldP spid="33" grpId="0" bldLvl="0" animBg="1"/>
          <p:bldP spid="34" grpId="0" bldLvl="0" animBg="1"/>
          <p:bldP spid="4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000" fill="hold"/>
                                            <p:tgtEl>
                                              <p:spTgt spid="32"/>
                                            </p:tgtEl>
                                            <p:attrNameLst>
                                              <p:attrName>ppt_x</p:attrName>
                                            </p:attrNameLst>
                                          </p:cBhvr>
                                          <p:tavLst>
                                            <p:tav tm="0">
                                              <p:val>
                                                <p:strVal val="0-#ppt_w/2"/>
                                              </p:val>
                                            </p:tav>
                                            <p:tav tm="100000">
                                              <p:val>
                                                <p:strVal val="#ppt_x"/>
                                              </p:val>
                                            </p:tav>
                                          </p:tavLst>
                                        </p:anim>
                                        <p:anim calcmode="lin" valueType="num">
                                          <p:cBhvr additive="base">
                                            <p:cTn id="8" dur="10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ppt_x"/>
                                              </p:val>
                                            </p:tav>
                                            <p:tav tm="100000">
                                              <p:val>
                                                <p:strVal val="#ppt_x"/>
                                              </p:val>
                                            </p:tav>
                                          </p:tavLst>
                                        </p:anim>
                                        <p:anim calcmode="lin" valueType="num">
                                          <p:cBhvr additive="base">
                                            <p:cTn id="12" dur="10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25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1000" fill="hold"/>
                                            <p:tgtEl>
                                              <p:spTgt spid="33"/>
                                            </p:tgtEl>
                                            <p:attrNameLst>
                                              <p:attrName>ppt_x</p:attrName>
                                            </p:attrNameLst>
                                          </p:cBhvr>
                                          <p:tavLst>
                                            <p:tav tm="0">
                                              <p:val>
                                                <p:strVal val="#ppt_x"/>
                                              </p:val>
                                            </p:tav>
                                            <p:tav tm="100000">
                                              <p:val>
                                                <p:strVal val="#ppt_x"/>
                                              </p:val>
                                            </p:tav>
                                          </p:tavLst>
                                        </p:anim>
                                        <p:anim calcmode="lin" valueType="num">
                                          <p:cBhvr additive="base">
                                            <p:cTn id="16" dur="1000" fill="hold"/>
                                            <p:tgtEl>
                                              <p:spTgt spid="3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5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1000" fill="hold"/>
                                            <p:tgtEl>
                                              <p:spTgt spid="34"/>
                                            </p:tgtEl>
                                            <p:attrNameLst>
                                              <p:attrName>ppt_x</p:attrName>
                                            </p:attrNameLst>
                                          </p:cBhvr>
                                          <p:tavLst>
                                            <p:tav tm="0">
                                              <p:val>
                                                <p:strVal val="#ppt_x"/>
                                              </p:val>
                                            </p:tav>
                                            <p:tav tm="100000">
                                              <p:val>
                                                <p:strVal val="#ppt_x"/>
                                              </p:val>
                                            </p:tav>
                                          </p:tavLst>
                                        </p:anim>
                                        <p:anim calcmode="lin" valueType="num">
                                          <p:cBhvr additive="base">
                                            <p:cTn id="20" dur="1000" fill="hold"/>
                                            <p:tgtEl>
                                              <p:spTgt spid="34"/>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 presetClass="entr" presetSubtype="8" fill="hold" grpId="0"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0-#ppt_w/2"/>
                                              </p:val>
                                            </p:tav>
                                            <p:tav tm="100000">
                                              <p:val>
                                                <p:strVal val="#ppt_x"/>
                                              </p:val>
                                            </p:tav>
                                          </p:tavLst>
                                        </p:anim>
                                        <p:anim calcmode="lin" valueType="num">
                                          <p:cBhvr additive="base">
                                            <p:cTn id="25"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2" grpId="0" bldLvl="0" animBg="1"/>
          <p:bldP spid="33" grpId="0" bldLvl="0" animBg="1"/>
          <p:bldP spid="34" grpId="0" bldLvl="0" animBg="1"/>
          <p:bldP spid="44"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图文框 6"/>
          <p:cNvSpPr/>
          <p:nvPr/>
        </p:nvSpPr>
        <p:spPr>
          <a:xfrm>
            <a:off x="1053174" y="2399830"/>
            <a:ext cx="5347504" cy="2697838"/>
          </a:xfrm>
          <a:prstGeom prst="frame">
            <a:avLst>
              <a:gd name="adj1" fmla="val 6093"/>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0" name="矩形 39"/>
          <p:cNvSpPr/>
          <p:nvPr/>
        </p:nvSpPr>
        <p:spPr>
          <a:xfrm>
            <a:off x="5606250" y="1760332"/>
            <a:ext cx="2993740" cy="4531611"/>
          </a:xfrm>
          <a:prstGeom prst="rect">
            <a:avLst/>
          </a:prstGeom>
          <a:blipFill dpi="0" rotWithShape="1">
            <a:blip r:embed="rId1"/>
            <a:srcRect/>
            <a:stretch>
              <a:fillRect l="-89020" t="-38926" r="-154568" b="-12411"/>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矩形 40"/>
          <p:cNvSpPr/>
          <p:nvPr/>
        </p:nvSpPr>
        <p:spPr>
          <a:xfrm>
            <a:off x="8849917" y="566057"/>
            <a:ext cx="2993740" cy="4531611"/>
          </a:xfrm>
          <a:prstGeom prst="rect">
            <a:avLst/>
          </a:prstGeom>
          <a:blipFill dpi="0" rotWithShape="1">
            <a:blip r:embed="rId1"/>
            <a:srcRect/>
            <a:stretch>
              <a:fillRect l="-197368" t="-12572" r="-46220" b="-3876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42" name="组合 41"/>
          <p:cNvGrpSpPr/>
          <p:nvPr/>
        </p:nvGrpSpPr>
        <p:grpSpPr>
          <a:xfrm>
            <a:off x="7402285" y="2965887"/>
            <a:ext cx="3077029" cy="2697838"/>
            <a:chOff x="7750628" y="3302055"/>
            <a:chExt cx="3077029" cy="2697838"/>
          </a:xfrm>
        </p:grpSpPr>
        <p:sp>
          <p:nvSpPr>
            <p:cNvPr id="43" name="矩形 42"/>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4" name="文本框 43"/>
            <p:cNvSpPr txBox="1"/>
            <p:nvPr/>
          </p:nvSpPr>
          <p:spPr>
            <a:xfrm>
              <a:off x="8022173" y="3774865"/>
              <a:ext cx="2533938"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任务</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二</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5" name="矩形 44"/>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7" name="矩形 46"/>
          <p:cNvSpPr/>
          <p:nvPr/>
        </p:nvSpPr>
        <p:spPr>
          <a:xfrm>
            <a:off x="1651368" y="2779253"/>
            <a:ext cx="3356688" cy="193802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rPr>
              <a:t>熟悉安全用电知识</a:t>
            </a:r>
            <a:endPar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60000">
                                          <p:cBhvr additive="base">
                                            <p:cTn id="7" dur="15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60000">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14:bounceEnd="60000">
                                          <p:cBhvr additive="base">
                                            <p:cTn id="11" dur="1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14:bounceEnd="60000">
                                          <p:cBhvr additive="base">
                                            <p:cTn id="15" dur="1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500" fill="hold"/>
                                            <p:tgtEl>
                                              <p:spTgt spid="41"/>
                                            </p:tgtEl>
                                            <p:attrNameLst>
                                              <p:attrName>ppt_x</p:attrName>
                                            </p:attrNameLst>
                                          </p:cBhvr>
                                          <p:tavLst>
                                            <p:tav tm="0">
                                              <p:val>
                                                <p:strVal val="#ppt_x"/>
                                              </p:val>
                                            </p:tav>
                                            <p:tav tm="100000">
                                              <p:val>
                                                <p:strVal val="#ppt_x"/>
                                              </p:val>
                                            </p:tav>
                                          </p:tavLst>
                                        </p:anim>
                                        <p:anim calcmode="lin" valueType="num">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500" fill="hold"/>
                                            <p:tgtEl>
                                              <p:spTgt spid="40"/>
                                            </p:tgtEl>
                                            <p:attrNameLst>
                                              <p:attrName>ppt_x</p:attrName>
                                            </p:attrNameLst>
                                          </p:cBhvr>
                                          <p:tavLst>
                                            <p:tav tm="0">
                                              <p:val>
                                                <p:strVal val="#ppt_x"/>
                                              </p:val>
                                            </p:tav>
                                            <p:tav tm="100000">
                                              <p:val>
                                                <p:strVal val="#ppt_x"/>
                                              </p:val>
                                            </p:tav>
                                          </p:tavLst>
                                        </p:anim>
                                        <p:anim calcmode="lin" valueType="num">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0-#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VCG41N1578905617"/>
          <p:cNvPicPr>
            <a:picLocks noChangeAspect="1"/>
          </p:cNvPicPr>
          <p:nvPr>
            <p:custDataLst>
              <p:tags r:id="rId1"/>
            </p:custDataLst>
          </p:nvPr>
        </p:nvPicPr>
        <p:blipFill>
          <a:blip r:embed="rId2">
            <a:lum bright="12000"/>
          </a:blip>
          <a:srcRect l="17055" r="17055"/>
          <a:stretch>
            <a:fillRect/>
          </a:stretch>
        </p:blipFill>
        <p:spPr>
          <a:xfrm>
            <a:off x="1063625" y="1695450"/>
            <a:ext cx="4254500" cy="4304665"/>
          </a:xfrm>
          <a:custGeom>
            <a:avLst/>
            <a:gdLst/>
            <a:ahLst/>
            <a:cxnLst>
              <a:cxn ang="3">
                <a:pos x="hc" y="t"/>
              </a:cxn>
              <a:cxn ang="cd2">
                <a:pos x="l" y="vc"/>
              </a:cxn>
              <a:cxn ang="cd4">
                <a:pos x="hc" y="b"/>
              </a:cxn>
              <a:cxn ang="0">
                <a:pos x="r" y="vc"/>
              </a:cxn>
            </a:cxnLst>
            <a:rect l="l" t="t" r="r" b="b"/>
            <a:pathLst>
              <a:path w="6700" h="6779">
                <a:moveTo>
                  <a:pt x="1117" y="0"/>
                </a:moveTo>
                <a:lnTo>
                  <a:pt x="5583" y="0"/>
                </a:lnTo>
                <a:cubicBezTo>
                  <a:pt x="6200" y="0"/>
                  <a:pt x="6700" y="500"/>
                  <a:pt x="6700" y="1117"/>
                </a:cubicBezTo>
                <a:lnTo>
                  <a:pt x="6700" y="5662"/>
                </a:lnTo>
                <a:cubicBezTo>
                  <a:pt x="6700" y="6279"/>
                  <a:pt x="6200" y="6779"/>
                  <a:pt x="5583" y="6779"/>
                </a:cubicBezTo>
                <a:lnTo>
                  <a:pt x="1117" y="6779"/>
                </a:lnTo>
                <a:cubicBezTo>
                  <a:pt x="500" y="6779"/>
                  <a:pt x="0" y="6279"/>
                  <a:pt x="0" y="5662"/>
                </a:cubicBezTo>
                <a:lnTo>
                  <a:pt x="0" y="1117"/>
                </a:lnTo>
                <a:cubicBezTo>
                  <a:pt x="0" y="500"/>
                  <a:pt x="500" y="0"/>
                  <a:pt x="1117" y="0"/>
                </a:cubicBezTo>
                <a:close/>
              </a:path>
            </a:pathLst>
          </a:custGeom>
          <a:solidFill>
            <a:schemeClr val="accent1">
              <a:alpha val="9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3" name="标题 2"/>
          <p:cNvSpPr>
            <a:spLocks noGrp="1"/>
          </p:cNvSpPr>
          <p:nvPr>
            <p:ph type="title"/>
            <p:custDataLst>
              <p:tags r:id="rId3"/>
            </p:custDataLst>
          </p:nvPr>
        </p:nvSpPr>
        <p:spPr>
          <a:xfrm>
            <a:off x="5866130" y="1450975"/>
            <a:ext cx="4982845" cy="705485"/>
          </a:xfrm>
        </p:spPr>
        <p:txBody>
          <a:bodyPr/>
          <a:lstStyle/>
          <a:p>
            <a:pPr algn="l"/>
            <a:r>
              <a:rPr lang="zh-CN" altLang="en-US" dirty="0"/>
              <a:t>任务描述</a:t>
            </a:r>
            <a:endParaRPr lang="zh-CN" altLang="en-US" dirty="0"/>
          </a:p>
        </p:txBody>
      </p:sp>
      <p:sp>
        <p:nvSpPr>
          <p:cNvPr id="5" name="圆角矩形 4"/>
          <p:cNvSpPr/>
          <p:nvPr>
            <p:custDataLst>
              <p:tags r:id="rId4"/>
            </p:custDataLst>
          </p:nvPr>
        </p:nvSpPr>
        <p:spPr>
          <a:xfrm>
            <a:off x="5952490" y="2211705"/>
            <a:ext cx="1148080"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custDataLst>
              <p:tags r:id="rId5"/>
            </p:custDataLst>
          </p:nvPr>
        </p:nvSpPr>
        <p:spPr>
          <a:xfrm>
            <a:off x="7143750" y="2211705"/>
            <a:ext cx="179705"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custDataLst>
              <p:tags r:id="rId6"/>
            </p:custDataLst>
          </p:nvPr>
        </p:nvSpPr>
        <p:spPr>
          <a:xfrm>
            <a:off x="7366635" y="2211705"/>
            <a:ext cx="179705"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custDataLst>
              <p:tags r:id="rId7"/>
            </p:custDataLst>
          </p:nvPr>
        </p:nvSpPr>
        <p:spPr>
          <a:xfrm>
            <a:off x="5036185" y="2600960"/>
            <a:ext cx="6263640" cy="227838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正文"/>
          <p:cNvSpPr txBox="1"/>
          <p:nvPr>
            <p:custDataLst>
              <p:tags r:id="rId8"/>
            </p:custDataLst>
          </p:nvPr>
        </p:nvSpPr>
        <p:spPr>
          <a:xfrm>
            <a:off x="5317490" y="3105150"/>
            <a:ext cx="5784850" cy="1270000"/>
          </a:xfrm>
          <a:prstGeom prst="rect">
            <a:avLst/>
          </a:prstGeom>
          <a:noFill/>
        </p:spPr>
        <p:txBody>
          <a:bodyPr wrap="square" lIns="0" tIns="0" rIns="0" bIns="0" rtlCol="0" anchor="ctr" anchorCtr="0">
            <a:noAutofit/>
          </a:bodyPr>
          <a:lstStyle/>
          <a:p>
            <a:pPr marL="0" marR="0" lvl="0" indent="0" algn="just" defTabSz="914400" rtl="0" eaLnBrk="1" fontAlgn="auto" latinLnBrk="0" hangingPunct="1">
              <a:lnSpc>
                <a:spcPct val="125000"/>
              </a:lnSpc>
              <a:spcBef>
                <a:spcPts val="0"/>
              </a:spcBef>
              <a:spcAft>
                <a:spcPts val="0"/>
              </a:spcAft>
              <a:buClrTx/>
              <a:buSzTx/>
              <a:buFontTx/>
              <a:buNone/>
              <a:defRPr/>
            </a:pPr>
            <a:r>
              <a:rPr noProof="0" dirty="0">
                <a:ln>
                  <a:noFill/>
                </a:ln>
                <a:solidFill>
                  <a:schemeClr val="bg1"/>
                </a:solidFill>
                <a:effectLst/>
                <a:uLnTx/>
                <a:uFillTx/>
                <a:latin typeface="微软雅黑" panose="020B0503020204020204" charset="-122"/>
                <a:ea typeface="微软雅黑" panose="020B0503020204020204" charset="-122"/>
                <a:cs typeface="+mn-ea"/>
                <a:sym typeface="+mn-lt"/>
              </a:rPr>
              <a:t>在使用电能的过程中，如果不注意用电安全，可能造成人身触电伤亡事故或电气设备的损坏，甚至影响到电力系统的安全运行，如造成大面积的停电事故，会使国家财产遭受损失，给生产和生活造成很大的影响。因此我们在使用电能时，必须注意安全用电，以保证人身、设备、电力系统三方面的安全，防止事故发生。</a:t>
            </a:r>
            <a:endParaRPr lang="zh-CN" altLang="en-US" spc="150" noProof="0" dirty="0">
              <a:ln>
                <a:noFill/>
              </a:ln>
              <a:solidFill>
                <a:schemeClr val="bg1"/>
              </a:solidFill>
              <a:effectLst/>
              <a:uLnTx/>
              <a:uFillTx/>
              <a:latin typeface="微软雅黑" panose="020B0503020204020204" charset="-122"/>
              <a:ea typeface="微软雅黑" panose="020B0503020204020204" charset="-122"/>
              <a:cs typeface="+mn-ea"/>
              <a:sym typeface="+mn-lt"/>
            </a:endParaRPr>
          </a:p>
        </p:txBody>
      </p:sp>
      <p:sp>
        <p:nvSpPr>
          <p:cNvPr id="20" name="同侧圆角矩形 19"/>
          <p:cNvSpPr/>
          <p:nvPr>
            <p:custDataLst>
              <p:tags r:id="rId9"/>
            </p:custDataLst>
          </p:nvPr>
        </p:nvSpPr>
        <p:spPr>
          <a:xfrm rot="16200000">
            <a:off x="11735435" y="5149215"/>
            <a:ext cx="726440" cy="186690"/>
          </a:xfrm>
          <a:prstGeom prst="round2Same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10"/>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055" y="28892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任务目标</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 name="任意多边形: 形状 4"/>
          <p:cNvSpPr/>
          <p:nvPr/>
        </p:nvSpPr>
        <p:spPr>
          <a:xfrm>
            <a:off x="338184" y="2118809"/>
            <a:ext cx="6165852" cy="4067399"/>
          </a:xfrm>
          <a:custGeom>
            <a:avLst/>
            <a:gdLst>
              <a:gd name="connsiteX0" fmla="*/ 2095955 w 6165852"/>
              <a:gd name="connsiteY0" fmla="*/ 2093457 h 4067399"/>
              <a:gd name="connsiteX1" fmla="*/ 4069897 w 6165852"/>
              <a:gd name="connsiteY1" fmla="*/ 2093457 h 4067399"/>
              <a:gd name="connsiteX2" fmla="*/ 4069897 w 6165852"/>
              <a:gd name="connsiteY2" fmla="*/ 4067399 h 4067399"/>
              <a:gd name="connsiteX3" fmla="*/ 2095955 w 6165852"/>
              <a:gd name="connsiteY3" fmla="*/ 4067399 h 4067399"/>
              <a:gd name="connsiteX4" fmla="*/ 0 w 6165852"/>
              <a:gd name="connsiteY4" fmla="*/ 2093457 h 4067399"/>
              <a:gd name="connsiteX5" fmla="*/ 1973942 w 6165852"/>
              <a:gd name="connsiteY5" fmla="*/ 2093457 h 4067399"/>
              <a:gd name="connsiteX6" fmla="*/ 1973942 w 6165852"/>
              <a:gd name="connsiteY6" fmla="*/ 4067399 h 4067399"/>
              <a:gd name="connsiteX7" fmla="*/ 0 w 6165852"/>
              <a:gd name="connsiteY7" fmla="*/ 4067399 h 4067399"/>
              <a:gd name="connsiteX8" fmla="*/ 4191910 w 6165852"/>
              <a:gd name="connsiteY8" fmla="*/ 0 h 4067399"/>
              <a:gd name="connsiteX9" fmla="*/ 6165852 w 6165852"/>
              <a:gd name="connsiteY9" fmla="*/ 0 h 4067399"/>
              <a:gd name="connsiteX10" fmla="*/ 6165852 w 6165852"/>
              <a:gd name="connsiteY10" fmla="*/ 1973942 h 4067399"/>
              <a:gd name="connsiteX11" fmla="*/ 4191910 w 6165852"/>
              <a:gd name="connsiteY11" fmla="*/ 1973942 h 4067399"/>
              <a:gd name="connsiteX12" fmla="*/ 2095955 w 6165852"/>
              <a:gd name="connsiteY12" fmla="*/ 0 h 4067399"/>
              <a:gd name="connsiteX13" fmla="*/ 4069897 w 6165852"/>
              <a:gd name="connsiteY13" fmla="*/ 0 h 4067399"/>
              <a:gd name="connsiteX14" fmla="*/ 4069897 w 6165852"/>
              <a:gd name="connsiteY14" fmla="*/ 1973942 h 4067399"/>
              <a:gd name="connsiteX15" fmla="*/ 2095955 w 6165852"/>
              <a:gd name="connsiteY15" fmla="*/ 1973942 h 4067399"/>
              <a:gd name="connsiteX16" fmla="*/ 0 w 6165852"/>
              <a:gd name="connsiteY16" fmla="*/ 0 h 4067399"/>
              <a:gd name="connsiteX17" fmla="*/ 1973942 w 6165852"/>
              <a:gd name="connsiteY17" fmla="*/ 0 h 4067399"/>
              <a:gd name="connsiteX18" fmla="*/ 1973942 w 6165852"/>
              <a:gd name="connsiteY18" fmla="*/ 1973942 h 4067399"/>
              <a:gd name="connsiteX19" fmla="*/ 0 w 6165852"/>
              <a:gd name="connsiteY19" fmla="*/ 1973942 h 4067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165852" h="4067399">
                <a:moveTo>
                  <a:pt x="2095955" y="2093457"/>
                </a:moveTo>
                <a:lnTo>
                  <a:pt x="4069897" y="2093457"/>
                </a:lnTo>
                <a:lnTo>
                  <a:pt x="4069897" y="4067399"/>
                </a:lnTo>
                <a:lnTo>
                  <a:pt x="2095955" y="4067399"/>
                </a:lnTo>
                <a:close/>
                <a:moveTo>
                  <a:pt x="0" y="2093457"/>
                </a:moveTo>
                <a:lnTo>
                  <a:pt x="1973942" y="2093457"/>
                </a:lnTo>
                <a:lnTo>
                  <a:pt x="1973942" y="4067399"/>
                </a:lnTo>
                <a:lnTo>
                  <a:pt x="0" y="4067399"/>
                </a:lnTo>
                <a:close/>
                <a:moveTo>
                  <a:pt x="4191910" y="0"/>
                </a:moveTo>
                <a:lnTo>
                  <a:pt x="6165852" y="0"/>
                </a:lnTo>
                <a:lnTo>
                  <a:pt x="6165852" y="1973942"/>
                </a:lnTo>
                <a:lnTo>
                  <a:pt x="4191910" y="1973942"/>
                </a:lnTo>
                <a:close/>
                <a:moveTo>
                  <a:pt x="2095955" y="0"/>
                </a:moveTo>
                <a:lnTo>
                  <a:pt x="4069897" y="0"/>
                </a:lnTo>
                <a:lnTo>
                  <a:pt x="4069897" y="1973942"/>
                </a:lnTo>
                <a:lnTo>
                  <a:pt x="2095955" y="1973942"/>
                </a:lnTo>
                <a:close/>
                <a:moveTo>
                  <a:pt x="0" y="0"/>
                </a:moveTo>
                <a:lnTo>
                  <a:pt x="1973942" y="0"/>
                </a:lnTo>
                <a:lnTo>
                  <a:pt x="1973942" y="1973942"/>
                </a:lnTo>
                <a:lnTo>
                  <a:pt x="0" y="1973942"/>
                </a:lnTo>
                <a:close/>
              </a:path>
            </a:pathLst>
          </a:custGeom>
          <a:blipFill dpi="0" rotWithShape="1">
            <a:blip r:embed="rId1"/>
            <a:srcRect/>
            <a:stretch>
              <a:fillRect l="-22094" t="-40438" r="-44732" b="-281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8" name="文本框 7"/>
          <p:cNvSpPr txBox="1"/>
          <p:nvPr/>
        </p:nvSpPr>
        <p:spPr>
          <a:xfrm>
            <a:off x="4787900" y="4609465"/>
            <a:ext cx="2884805" cy="922020"/>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300" normalizeH="0" baseline="0" noProof="0" dirty="0">
                <a:ln>
                  <a:noFill/>
                </a:ln>
                <a:solidFill>
                  <a:prstClr val="black"/>
                </a:solidFill>
                <a:effectLst/>
                <a:uLnTx/>
                <a:uFillTx/>
                <a:latin typeface="Century Gothic" panose="020F0502020204030204"/>
                <a:ea typeface="思源黑体 CN Regular"/>
                <a:cs typeface="+mn-ea"/>
                <a:sym typeface="+mn-lt"/>
              </a:rPr>
              <a:t>3. 能牢记安全用电常识和触电的急救知识，从而熟练应用。</a:t>
            </a:r>
            <a:endParaRPr kumimoji="0" lang="zh-CN" altLang="en-US" sz="1800" b="1" i="0" u="none" strike="noStrike" kern="1200" cap="none" spc="300" normalizeH="0" baseline="0" noProof="0" dirty="0">
              <a:ln>
                <a:noFill/>
              </a:ln>
              <a:solidFill>
                <a:prstClr val="black"/>
              </a:solidFill>
              <a:effectLst/>
              <a:uLnTx/>
              <a:uFillTx/>
              <a:latin typeface="Century Gothic" panose="020F0502020204030204"/>
              <a:ea typeface="思源黑体 CN Regular"/>
              <a:cs typeface="+mn-ea"/>
              <a:sym typeface="+mn-lt"/>
            </a:endParaRPr>
          </a:p>
        </p:txBody>
      </p:sp>
      <p:grpSp>
        <p:nvGrpSpPr>
          <p:cNvPr id="15" name="Group 17"/>
          <p:cNvGrpSpPr/>
          <p:nvPr/>
        </p:nvGrpSpPr>
        <p:grpSpPr>
          <a:xfrm>
            <a:off x="7672689" y="2283673"/>
            <a:ext cx="885989" cy="885989"/>
            <a:chOff x="1400883" y="4478698"/>
            <a:chExt cx="966427" cy="966427"/>
          </a:xfrm>
        </p:grpSpPr>
        <p:sp>
          <p:nvSpPr>
            <p:cNvPr id="16" name="椭圆 15"/>
            <p:cNvSpPr/>
            <p:nvPr/>
          </p:nvSpPr>
          <p:spPr>
            <a:xfrm>
              <a:off x="1400883" y="4478698"/>
              <a:ext cx="966427" cy="966427"/>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17" name="Oval 19"/>
            <p:cNvSpPr/>
            <p:nvPr/>
          </p:nvSpPr>
          <p:spPr>
            <a:xfrm>
              <a:off x="1667050" y="4744816"/>
              <a:ext cx="434090" cy="434190"/>
            </a:xfrm>
            <a:custGeom>
              <a:avLst/>
              <a:gdLst>
                <a:gd name="connsiteX0" fmla="*/ 180553 w 577502"/>
                <a:gd name="connsiteY0" fmla="*/ 192679 h 577634"/>
                <a:gd name="connsiteX1" fmla="*/ 253430 w 577502"/>
                <a:gd name="connsiteY1" fmla="*/ 218460 h 577634"/>
                <a:gd name="connsiteX2" fmla="*/ 229445 w 577502"/>
                <a:gd name="connsiteY2" fmla="*/ 301325 h 577634"/>
                <a:gd name="connsiteX3" fmla="*/ 242360 w 577502"/>
                <a:gd name="connsiteY3" fmla="*/ 334471 h 577634"/>
                <a:gd name="connsiteX4" fmla="*/ 275569 w 577502"/>
                <a:gd name="connsiteY4" fmla="*/ 347361 h 577634"/>
                <a:gd name="connsiteX5" fmla="*/ 359516 w 577502"/>
                <a:gd name="connsiteY5" fmla="*/ 323422 h 577634"/>
                <a:gd name="connsiteX6" fmla="*/ 374275 w 577502"/>
                <a:gd name="connsiteY6" fmla="*/ 351044 h 577634"/>
                <a:gd name="connsiteX7" fmla="*/ 369663 w 577502"/>
                <a:gd name="connsiteY7" fmla="*/ 437593 h 577634"/>
                <a:gd name="connsiteX8" fmla="*/ 329073 w 577502"/>
                <a:gd name="connsiteY8" fmla="*/ 452324 h 577634"/>
                <a:gd name="connsiteX9" fmla="*/ 197158 w 577502"/>
                <a:gd name="connsiteY9" fmla="*/ 379587 h 577634"/>
                <a:gd name="connsiteX10" fmla="*/ 135351 w 577502"/>
                <a:gd name="connsiteY10" fmla="*/ 293959 h 577634"/>
                <a:gd name="connsiteX11" fmla="*/ 139964 w 577502"/>
                <a:gd name="connsiteY11" fmla="*/ 207411 h 577634"/>
                <a:gd name="connsiteX12" fmla="*/ 180553 w 577502"/>
                <a:gd name="connsiteY12" fmla="*/ 192679 h 577634"/>
                <a:gd name="connsiteX13" fmla="*/ 130721 w 577502"/>
                <a:gd name="connsiteY13" fmla="*/ 88673 h 577634"/>
                <a:gd name="connsiteX14" fmla="*/ 302303 w 577502"/>
                <a:gd name="connsiteY14" fmla="*/ 151290 h 577634"/>
                <a:gd name="connsiteX15" fmla="*/ 299536 w 577502"/>
                <a:gd name="connsiteY15" fmla="*/ 154973 h 577634"/>
                <a:gd name="connsiteX16" fmla="*/ 265404 w 577502"/>
                <a:gd name="connsiteY16" fmla="*/ 197331 h 577634"/>
                <a:gd name="connsiteX17" fmla="*/ 130721 w 577502"/>
                <a:gd name="connsiteY17" fmla="*/ 147606 h 577634"/>
                <a:gd name="connsiteX18" fmla="*/ 77217 w 577502"/>
                <a:gd name="connsiteY18" fmla="*/ 166023 h 577634"/>
                <a:gd name="connsiteX19" fmla="*/ 161163 w 577502"/>
                <a:gd name="connsiteY19" fmla="*/ 416489 h 577634"/>
                <a:gd name="connsiteX20" fmla="*/ 358575 w 577502"/>
                <a:gd name="connsiteY20" fmla="*/ 518701 h 577634"/>
                <a:gd name="connsiteX21" fmla="*/ 411157 w 577502"/>
                <a:gd name="connsiteY21" fmla="*/ 500284 h 577634"/>
                <a:gd name="connsiteX22" fmla="*/ 423149 w 577502"/>
                <a:gd name="connsiteY22" fmla="*/ 399914 h 577634"/>
                <a:gd name="connsiteX23" fmla="*/ 379792 w 577502"/>
                <a:gd name="connsiteY23" fmla="*/ 312435 h 577634"/>
                <a:gd name="connsiteX24" fmla="*/ 423149 w 577502"/>
                <a:gd name="connsiteY24" fmla="*/ 278364 h 577634"/>
                <a:gd name="connsiteX25" fmla="*/ 425917 w 577502"/>
                <a:gd name="connsiteY25" fmla="*/ 274681 h 577634"/>
                <a:gd name="connsiteX26" fmla="*/ 479421 w 577502"/>
                <a:gd name="connsiteY26" fmla="*/ 384260 h 577634"/>
                <a:gd name="connsiteX27" fmla="*/ 453591 w 577502"/>
                <a:gd name="connsiteY27" fmla="*/ 541722 h 577634"/>
                <a:gd name="connsiteX28" fmla="*/ 358575 w 577502"/>
                <a:gd name="connsiteY28" fmla="*/ 577634 h 577634"/>
                <a:gd name="connsiteX29" fmla="*/ 118729 w 577502"/>
                <a:gd name="connsiteY29" fmla="*/ 457926 h 577634"/>
                <a:gd name="connsiteX30" fmla="*/ 35705 w 577502"/>
                <a:gd name="connsiteY30" fmla="*/ 124586 h 577634"/>
                <a:gd name="connsiteX31" fmla="*/ 130721 w 577502"/>
                <a:gd name="connsiteY31" fmla="*/ 88673 h 577634"/>
                <a:gd name="connsiteX32" fmla="*/ 483094 w 577502"/>
                <a:gd name="connsiteY32" fmla="*/ 235 h 577634"/>
                <a:gd name="connsiteX33" fmla="*/ 493240 w 577502"/>
                <a:gd name="connsiteY33" fmla="*/ 10361 h 577634"/>
                <a:gd name="connsiteX34" fmla="*/ 510763 w 577502"/>
                <a:gd name="connsiteY34" fmla="*/ 66518 h 577634"/>
                <a:gd name="connsiteX35" fmla="*/ 567024 w 577502"/>
                <a:gd name="connsiteY35" fmla="*/ 84009 h 577634"/>
                <a:gd name="connsiteX36" fmla="*/ 577170 w 577502"/>
                <a:gd name="connsiteY36" fmla="*/ 95056 h 577634"/>
                <a:gd name="connsiteX37" fmla="*/ 573480 w 577502"/>
                <a:gd name="connsiteY37" fmla="*/ 108865 h 577634"/>
                <a:gd name="connsiteX38" fmla="*/ 521831 w 577502"/>
                <a:gd name="connsiteY38" fmla="*/ 160419 h 577634"/>
                <a:gd name="connsiteX39" fmla="*/ 508919 w 577502"/>
                <a:gd name="connsiteY39" fmla="*/ 164101 h 577634"/>
                <a:gd name="connsiteX40" fmla="*/ 476638 w 577502"/>
                <a:gd name="connsiteY40" fmla="*/ 157657 h 577634"/>
                <a:gd name="connsiteX41" fmla="*/ 401931 w 577502"/>
                <a:gd name="connsiteY41" fmla="*/ 257082 h 577634"/>
                <a:gd name="connsiteX42" fmla="*/ 274652 w 577502"/>
                <a:gd name="connsiteY42" fmla="*/ 317841 h 577634"/>
                <a:gd name="connsiteX43" fmla="*/ 263585 w 577502"/>
                <a:gd name="connsiteY43" fmla="*/ 314159 h 577634"/>
                <a:gd name="connsiteX44" fmla="*/ 258973 w 577502"/>
                <a:gd name="connsiteY44" fmla="*/ 303112 h 577634"/>
                <a:gd name="connsiteX45" fmla="*/ 319845 w 577502"/>
                <a:gd name="connsiteY45" fmla="*/ 176069 h 577634"/>
                <a:gd name="connsiteX46" fmla="*/ 420377 w 577502"/>
                <a:gd name="connsiteY46" fmla="*/ 101501 h 577634"/>
                <a:gd name="connsiteX47" fmla="*/ 413921 w 577502"/>
                <a:gd name="connsiteY47" fmla="*/ 69280 h 577634"/>
                <a:gd name="connsiteX48" fmla="*/ 417610 w 577502"/>
                <a:gd name="connsiteY48" fmla="*/ 55471 h 577634"/>
                <a:gd name="connsiteX49" fmla="*/ 469260 w 577502"/>
                <a:gd name="connsiteY49" fmla="*/ 4838 h 577634"/>
                <a:gd name="connsiteX50" fmla="*/ 483094 w 577502"/>
                <a:gd name="connsiteY50" fmla="*/ 235 h 57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7502" h="577634">
                  <a:moveTo>
                    <a:pt x="180553" y="192679"/>
                  </a:moveTo>
                  <a:cubicBezTo>
                    <a:pt x="201770" y="192679"/>
                    <a:pt x="226677" y="201887"/>
                    <a:pt x="253430" y="218460"/>
                  </a:cubicBezTo>
                  <a:cubicBezTo>
                    <a:pt x="231290" y="262654"/>
                    <a:pt x="229445" y="299484"/>
                    <a:pt x="229445" y="301325"/>
                  </a:cubicBezTo>
                  <a:cubicBezTo>
                    <a:pt x="229445" y="314215"/>
                    <a:pt x="234057" y="326185"/>
                    <a:pt x="242360" y="334471"/>
                  </a:cubicBezTo>
                  <a:cubicBezTo>
                    <a:pt x="251585" y="343678"/>
                    <a:pt x="263577" y="348282"/>
                    <a:pt x="275569" y="347361"/>
                  </a:cubicBezTo>
                  <a:cubicBezTo>
                    <a:pt x="278337" y="347361"/>
                    <a:pt x="315236" y="345520"/>
                    <a:pt x="359516" y="323422"/>
                  </a:cubicBezTo>
                  <a:cubicBezTo>
                    <a:pt x="365050" y="332630"/>
                    <a:pt x="370585" y="341837"/>
                    <a:pt x="374275" y="351044"/>
                  </a:cubicBezTo>
                  <a:cubicBezTo>
                    <a:pt x="396415" y="400764"/>
                    <a:pt x="380733" y="426544"/>
                    <a:pt x="369663" y="437593"/>
                  </a:cubicBezTo>
                  <a:cubicBezTo>
                    <a:pt x="362283" y="444038"/>
                    <a:pt x="350291" y="452324"/>
                    <a:pt x="329073" y="452324"/>
                  </a:cubicBezTo>
                  <a:cubicBezTo>
                    <a:pt x="293096" y="452324"/>
                    <a:pt x="242360" y="424702"/>
                    <a:pt x="197158" y="379587"/>
                  </a:cubicBezTo>
                  <a:cubicBezTo>
                    <a:pt x="169483" y="351965"/>
                    <a:pt x="147344" y="321581"/>
                    <a:pt x="135351" y="293959"/>
                  </a:cubicBezTo>
                  <a:cubicBezTo>
                    <a:pt x="114134" y="244240"/>
                    <a:pt x="128894" y="218460"/>
                    <a:pt x="139964" y="207411"/>
                  </a:cubicBezTo>
                  <a:cubicBezTo>
                    <a:pt x="147344" y="200966"/>
                    <a:pt x="160258" y="192679"/>
                    <a:pt x="180553" y="192679"/>
                  </a:cubicBezTo>
                  <a:close/>
                  <a:moveTo>
                    <a:pt x="130721" y="88673"/>
                  </a:moveTo>
                  <a:cubicBezTo>
                    <a:pt x="184225" y="88673"/>
                    <a:pt x="245109" y="111694"/>
                    <a:pt x="302303" y="151290"/>
                  </a:cubicBezTo>
                  <a:cubicBezTo>
                    <a:pt x="301381" y="153131"/>
                    <a:pt x="300458" y="154052"/>
                    <a:pt x="299536" y="154973"/>
                  </a:cubicBezTo>
                  <a:cubicBezTo>
                    <a:pt x="284776" y="168786"/>
                    <a:pt x="274629" y="183519"/>
                    <a:pt x="265404" y="197331"/>
                  </a:cubicBezTo>
                  <a:cubicBezTo>
                    <a:pt x="218357" y="166023"/>
                    <a:pt x="170388" y="147606"/>
                    <a:pt x="130721" y="147606"/>
                  </a:cubicBezTo>
                  <a:cubicBezTo>
                    <a:pt x="107659" y="147606"/>
                    <a:pt x="89209" y="154052"/>
                    <a:pt x="77217" y="166023"/>
                  </a:cubicBezTo>
                  <a:cubicBezTo>
                    <a:pt x="37550" y="205619"/>
                    <a:pt x="62457" y="317960"/>
                    <a:pt x="161163" y="416489"/>
                  </a:cubicBezTo>
                  <a:cubicBezTo>
                    <a:pt x="223892" y="479105"/>
                    <a:pt x="299536" y="518701"/>
                    <a:pt x="358575" y="518701"/>
                  </a:cubicBezTo>
                  <a:cubicBezTo>
                    <a:pt x="381637" y="518701"/>
                    <a:pt x="399165" y="512255"/>
                    <a:pt x="411157" y="500284"/>
                  </a:cubicBezTo>
                  <a:cubicBezTo>
                    <a:pt x="431451" y="480026"/>
                    <a:pt x="435141" y="444114"/>
                    <a:pt x="423149" y="399914"/>
                  </a:cubicBezTo>
                  <a:cubicBezTo>
                    <a:pt x="414847" y="371368"/>
                    <a:pt x="400087" y="340981"/>
                    <a:pt x="379792" y="312435"/>
                  </a:cubicBezTo>
                  <a:cubicBezTo>
                    <a:pt x="394552" y="303227"/>
                    <a:pt x="408389" y="292177"/>
                    <a:pt x="423149" y="278364"/>
                  </a:cubicBezTo>
                  <a:cubicBezTo>
                    <a:pt x="424072" y="277443"/>
                    <a:pt x="424994" y="276523"/>
                    <a:pt x="425917" y="274681"/>
                  </a:cubicBezTo>
                  <a:cubicBezTo>
                    <a:pt x="450824" y="310593"/>
                    <a:pt x="469273" y="347427"/>
                    <a:pt x="479421" y="384260"/>
                  </a:cubicBezTo>
                  <a:cubicBezTo>
                    <a:pt x="498793" y="449639"/>
                    <a:pt x="489568" y="505809"/>
                    <a:pt x="453591" y="541722"/>
                  </a:cubicBezTo>
                  <a:cubicBezTo>
                    <a:pt x="429607" y="564743"/>
                    <a:pt x="397320" y="577634"/>
                    <a:pt x="358575" y="577634"/>
                  </a:cubicBezTo>
                  <a:cubicBezTo>
                    <a:pt x="282931" y="577634"/>
                    <a:pt x="193450" y="532514"/>
                    <a:pt x="118729" y="457926"/>
                  </a:cubicBezTo>
                  <a:cubicBezTo>
                    <a:pt x="1573" y="340981"/>
                    <a:pt x="-34404" y="194569"/>
                    <a:pt x="35705" y="124586"/>
                  </a:cubicBezTo>
                  <a:cubicBezTo>
                    <a:pt x="58767" y="101565"/>
                    <a:pt x="91977" y="88673"/>
                    <a:pt x="130721" y="88673"/>
                  </a:cubicBezTo>
                  <a:close/>
                  <a:moveTo>
                    <a:pt x="483094" y="235"/>
                  </a:moveTo>
                  <a:cubicBezTo>
                    <a:pt x="487706" y="2076"/>
                    <a:pt x="492317" y="5758"/>
                    <a:pt x="493240" y="10361"/>
                  </a:cubicBezTo>
                  <a:lnTo>
                    <a:pt x="510763" y="66518"/>
                  </a:lnTo>
                  <a:lnTo>
                    <a:pt x="567024" y="84009"/>
                  </a:lnTo>
                  <a:cubicBezTo>
                    <a:pt x="572558" y="85850"/>
                    <a:pt x="576247" y="89533"/>
                    <a:pt x="577170" y="95056"/>
                  </a:cubicBezTo>
                  <a:cubicBezTo>
                    <a:pt x="578092" y="99659"/>
                    <a:pt x="577170" y="105183"/>
                    <a:pt x="573480" y="108865"/>
                  </a:cubicBezTo>
                  <a:lnTo>
                    <a:pt x="521831" y="160419"/>
                  </a:lnTo>
                  <a:cubicBezTo>
                    <a:pt x="519064" y="163181"/>
                    <a:pt x="513530" y="165022"/>
                    <a:pt x="508919" y="164101"/>
                  </a:cubicBezTo>
                  <a:lnTo>
                    <a:pt x="476638" y="157657"/>
                  </a:lnTo>
                  <a:cubicBezTo>
                    <a:pt x="461881" y="187116"/>
                    <a:pt x="434212" y="224861"/>
                    <a:pt x="401931" y="257082"/>
                  </a:cubicBezTo>
                  <a:cubicBezTo>
                    <a:pt x="344748" y="314159"/>
                    <a:pt x="277419" y="317841"/>
                    <a:pt x="274652" y="317841"/>
                  </a:cubicBezTo>
                  <a:cubicBezTo>
                    <a:pt x="270041" y="317841"/>
                    <a:pt x="266351" y="316921"/>
                    <a:pt x="263585" y="314159"/>
                  </a:cubicBezTo>
                  <a:cubicBezTo>
                    <a:pt x="260818" y="310476"/>
                    <a:pt x="258973" y="306794"/>
                    <a:pt x="258973" y="303112"/>
                  </a:cubicBezTo>
                  <a:cubicBezTo>
                    <a:pt x="258973" y="300350"/>
                    <a:pt x="262662" y="233146"/>
                    <a:pt x="319845" y="176069"/>
                  </a:cubicBezTo>
                  <a:cubicBezTo>
                    <a:pt x="352126" y="143848"/>
                    <a:pt x="389941" y="115310"/>
                    <a:pt x="420377" y="101501"/>
                  </a:cubicBezTo>
                  <a:lnTo>
                    <a:pt x="413921" y="69280"/>
                  </a:lnTo>
                  <a:cubicBezTo>
                    <a:pt x="412999" y="63756"/>
                    <a:pt x="413921" y="59153"/>
                    <a:pt x="417610" y="55471"/>
                  </a:cubicBezTo>
                  <a:lnTo>
                    <a:pt x="469260" y="4838"/>
                  </a:lnTo>
                  <a:cubicBezTo>
                    <a:pt x="472949" y="1155"/>
                    <a:pt x="477560" y="-686"/>
                    <a:pt x="483094" y="23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grpSp>
        <p:nvGrpSpPr>
          <p:cNvPr id="18" name="Group 20"/>
          <p:cNvGrpSpPr/>
          <p:nvPr/>
        </p:nvGrpSpPr>
        <p:grpSpPr>
          <a:xfrm>
            <a:off x="10006937" y="2283673"/>
            <a:ext cx="885989" cy="885989"/>
            <a:chOff x="1400883" y="4478698"/>
            <a:chExt cx="966427" cy="966427"/>
          </a:xfrm>
        </p:grpSpPr>
        <p:sp>
          <p:nvSpPr>
            <p:cNvPr id="19" name="椭圆 18"/>
            <p:cNvSpPr/>
            <p:nvPr/>
          </p:nvSpPr>
          <p:spPr>
            <a:xfrm>
              <a:off x="1400883" y="4478698"/>
              <a:ext cx="966427" cy="966427"/>
            </a:xfrm>
            <a:prstGeom prst="ellipse">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20" name="Oval 22"/>
            <p:cNvSpPr/>
            <p:nvPr/>
          </p:nvSpPr>
          <p:spPr>
            <a:xfrm>
              <a:off x="1667001" y="4762741"/>
              <a:ext cx="434190" cy="398339"/>
            </a:xfrm>
            <a:custGeom>
              <a:avLst/>
              <a:gdLst>
                <a:gd name="connsiteX0" fmla="*/ 303857 w 607639"/>
                <a:gd name="connsiteY0" fmla="*/ 303714 h 557467"/>
                <a:gd name="connsiteX1" fmla="*/ 352986 w 607639"/>
                <a:gd name="connsiteY1" fmla="*/ 309132 h 557467"/>
                <a:gd name="connsiteX2" fmla="*/ 514597 w 607639"/>
                <a:gd name="connsiteY2" fmla="*/ 449845 h 557467"/>
                <a:gd name="connsiteX3" fmla="*/ 528676 w 607639"/>
                <a:gd name="connsiteY3" fmla="*/ 528182 h 557467"/>
                <a:gd name="connsiteX4" fmla="*/ 499345 w 607639"/>
                <a:gd name="connsiteY4" fmla="*/ 557467 h 557467"/>
                <a:gd name="connsiteX5" fmla="*/ 108223 w 607639"/>
                <a:gd name="connsiteY5" fmla="*/ 557467 h 557467"/>
                <a:gd name="connsiteX6" fmla="*/ 78892 w 607639"/>
                <a:gd name="connsiteY6" fmla="*/ 528182 h 557467"/>
                <a:gd name="connsiteX7" fmla="*/ 303857 w 607639"/>
                <a:gd name="connsiteY7" fmla="*/ 303714 h 557467"/>
                <a:gd name="connsiteX8" fmla="*/ 455825 w 607639"/>
                <a:gd name="connsiteY8" fmla="*/ 268995 h 557467"/>
                <a:gd name="connsiteX9" fmla="*/ 607639 w 607639"/>
                <a:gd name="connsiteY9" fmla="*/ 420565 h 557467"/>
                <a:gd name="connsiteX10" fmla="*/ 578303 w 607639"/>
                <a:gd name="connsiteY10" fmla="*/ 449854 h 557467"/>
                <a:gd name="connsiteX11" fmla="*/ 576396 w 607639"/>
                <a:gd name="connsiteY11" fmla="*/ 449854 h 557467"/>
                <a:gd name="connsiteX12" fmla="*/ 424875 w 607639"/>
                <a:gd name="connsiteY12" fmla="*/ 272217 h 557467"/>
                <a:gd name="connsiteX13" fmla="*/ 455825 w 607639"/>
                <a:gd name="connsiteY13" fmla="*/ 268995 h 557467"/>
                <a:gd name="connsiteX14" fmla="*/ 151811 w 607639"/>
                <a:gd name="connsiteY14" fmla="*/ 268995 h 557467"/>
                <a:gd name="connsiteX15" fmla="*/ 182906 w 607639"/>
                <a:gd name="connsiteY15" fmla="*/ 272217 h 557467"/>
                <a:gd name="connsiteX16" fmla="*/ 31389 w 607639"/>
                <a:gd name="connsiteY16" fmla="*/ 449854 h 557467"/>
                <a:gd name="connsiteX17" fmla="*/ 29335 w 607639"/>
                <a:gd name="connsiteY17" fmla="*/ 449854 h 557467"/>
                <a:gd name="connsiteX18" fmla="*/ 0 w 607639"/>
                <a:gd name="connsiteY18" fmla="*/ 420565 h 557467"/>
                <a:gd name="connsiteX19" fmla="*/ 151811 w 607639"/>
                <a:gd name="connsiteY19" fmla="*/ 268995 h 557467"/>
                <a:gd name="connsiteX20" fmla="*/ 462556 w 607639"/>
                <a:gd name="connsiteY20" fmla="*/ 35000 h 557467"/>
                <a:gd name="connsiteX21" fmla="*/ 543847 w 607639"/>
                <a:gd name="connsiteY21" fmla="*/ 122571 h 557467"/>
                <a:gd name="connsiteX22" fmla="*/ 462556 w 607639"/>
                <a:gd name="connsiteY22" fmla="*/ 210143 h 557467"/>
                <a:gd name="connsiteX23" fmla="*/ 485153 w 607639"/>
                <a:gd name="connsiteY23" fmla="*/ 122571 h 557467"/>
                <a:gd name="connsiteX24" fmla="*/ 462556 w 607639"/>
                <a:gd name="connsiteY24" fmla="*/ 35000 h 557467"/>
                <a:gd name="connsiteX25" fmla="*/ 145224 w 607639"/>
                <a:gd name="connsiteY25" fmla="*/ 35000 h 557467"/>
                <a:gd name="connsiteX26" fmla="*/ 122481 w 607639"/>
                <a:gd name="connsiteY26" fmla="*/ 122571 h 557467"/>
                <a:gd name="connsiteX27" fmla="*/ 145224 w 607639"/>
                <a:gd name="connsiteY27" fmla="*/ 210143 h 557467"/>
                <a:gd name="connsiteX28" fmla="*/ 63791 w 607639"/>
                <a:gd name="connsiteY28" fmla="*/ 122571 h 557467"/>
                <a:gd name="connsiteX29" fmla="*/ 145224 w 607639"/>
                <a:gd name="connsiteY29" fmla="*/ 35000 h 557467"/>
                <a:gd name="connsiteX30" fmla="*/ 303892 w 607639"/>
                <a:gd name="connsiteY30" fmla="*/ 0 h 557467"/>
                <a:gd name="connsiteX31" fmla="*/ 403912 w 607639"/>
                <a:gd name="connsiteY31" fmla="*/ 51694 h 557467"/>
                <a:gd name="connsiteX32" fmla="*/ 426497 w 607639"/>
                <a:gd name="connsiteY32" fmla="*/ 122572 h 557467"/>
                <a:gd name="connsiteX33" fmla="*/ 403912 w 607639"/>
                <a:gd name="connsiteY33" fmla="*/ 193450 h 557467"/>
                <a:gd name="connsiteX34" fmla="*/ 303892 w 607639"/>
                <a:gd name="connsiteY34" fmla="*/ 245144 h 557467"/>
                <a:gd name="connsiteX35" fmla="*/ 181141 w 607639"/>
                <a:gd name="connsiteY35" fmla="*/ 122572 h 557467"/>
                <a:gd name="connsiteX36" fmla="*/ 303892 w 607639"/>
                <a:gd name="connsiteY36" fmla="*/ 0 h 55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557467">
                  <a:moveTo>
                    <a:pt x="303857" y="303714"/>
                  </a:moveTo>
                  <a:cubicBezTo>
                    <a:pt x="320722" y="303714"/>
                    <a:pt x="337148" y="305618"/>
                    <a:pt x="352986" y="309132"/>
                  </a:cubicBezTo>
                  <a:cubicBezTo>
                    <a:pt x="427486" y="325824"/>
                    <a:pt x="488200" y="379562"/>
                    <a:pt x="514597" y="449845"/>
                  </a:cubicBezTo>
                  <a:cubicBezTo>
                    <a:pt x="523690" y="474298"/>
                    <a:pt x="528676" y="500655"/>
                    <a:pt x="528676" y="528182"/>
                  </a:cubicBezTo>
                  <a:cubicBezTo>
                    <a:pt x="528676" y="544289"/>
                    <a:pt x="515477" y="557467"/>
                    <a:pt x="499345" y="557467"/>
                  </a:cubicBezTo>
                  <a:lnTo>
                    <a:pt x="108223" y="557467"/>
                  </a:lnTo>
                  <a:cubicBezTo>
                    <a:pt x="92091" y="557467"/>
                    <a:pt x="78892" y="544289"/>
                    <a:pt x="78892" y="528182"/>
                  </a:cubicBezTo>
                  <a:cubicBezTo>
                    <a:pt x="78892" y="404307"/>
                    <a:pt x="179789" y="303714"/>
                    <a:pt x="303857" y="303714"/>
                  </a:cubicBezTo>
                  <a:close/>
                  <a:moveTo>
                    <a:pt x="455825" y="268995"/>
                  </a:moveTo>
                  <a:cubicBezTo>
                    <a:pt x="539579" y="268995"/>
                    <a:pt x="607639" y="336945"/>
                    <a:pt x="607639" y="420565"/>
                  </a:cubicBezTo>
                  <a:cubicBezTo>
                    <a:pt x="607639" y="436674"/>
                    <a:pt x="594584" y="449854"/>
                    <a:pt x="578303" y="449854"/>
                  </a:cubicBezTo>
                  <a:lnTo>
                    <a:pt x="576396" y="449854"/>
                  </a:lnTo>
                  <a:cubicBezTo>
                    <a:pt x="553661" y="371360"/>
                    <a:pt x="497775" y="306631"/>
                    <a:pt x="424875" y="272217"/>
                  </a:cubicBezTo>
                  <a:cubicBezTo>
                    <a:pt x="434996" y="270020"/>
                    <a:pt x="445410" y="268995"/>
                    <a:pt x="455825" y="268995"/>
                  </a:cubicBezTo>
                  <a:close/>
                  <a:moveTo>
                    <a:pt x="151811" y="268995"/>
                  </a:moveTo>
                  <a:cubicBezTo>
                    <a:pt x="162371" y="268995"/>
                    <a:pt x="172785" y="270020"/>
                    <a:pt x="182906" y="272217"/>
                  </a:cubicBezTo>
                  <a:cubicBezTo>
                    <a:pt x="110008" y="306631"/>
                    <a:pt x="53977" y="371360"/>
                    <a:pt x="31389" y="449854"/>
                  </a:cubicBezTo>
                  <a:lnTo>
                    <a:pt x="29335" y="449854"/>
                  </a:lnTo>
                  <a:cubicBezTo>
                    <a:pt x="13201" y="449854"/>
                    <a:pt x="0" y="436674"/>
                    <a:pt x="0" y="420565"/>
                  </a:cubicBezTo>
                  <a:cubicBezTo>
                    <a:pt x="0" y="336945"/>
                    <a:pt x="68058" y="268995"/>
                    <a:pt x="151811" y="268995"/>
                  </a:cubicBezTo>
                  <a:close/>
                  <a:moveTo>
                    <a:pt x="462556" y="35000"/>
                  </a:moveTo>
                  <a:cubicBezTo>
                    <a:pt x="507897" y="38368"/>
                    <a:pt x="543847" y="76296"/>
                    <a:pt x="543847" y="122571"/>
                  </a:cubicBezTo>
                  <a:cubicBezTo>
                    <a:pt x="543847" y="168847"/>
                    <a:pt x="507897" y="206775"/>
                    <a:pt x="462556" y="210143"/>
                  </a:cubicBezTo>
                  <a:cubicBezTo>
                    <a:pt x="476936" y="184223"/>
                    <a:pt x="485153" y="154349"/>
                    <a:pt x="485153" y="122571"/>
                  </a:cubicBezTo>
                  <a:cubicBezTo>
                    <a:pt x="485153" y="90794"/>
                    <a:pt x="476936" y="60920"/>
                    <a:pt x="462556" y="35000"/>
                  </a:cubicBezTo>
                  <a:close/>
                  <a:moveTo>
                    <a:pt x="145224" y="35000"/>
                  </a:moveTo>
                  <a:cubicBezTo>
                    <a:pt x="130698" y="60920"/>
                    <a:pt x="122481" y="90794"/>
                    <a:pt x="122481" y="122571"/>
                  </a:cubicBezTo>
                  <a:cubicBezTo>
                    <a:pt x="122481" y="154349"/>
                    <a:pt x="130698" y="184223"/>
                    <a:pt x="145224" y="210143"/>
                  </a:cubicBezTo>
                  <a:cubicBezTo>
                    <a:pt x="99739" y="206775"/>
                    <a:pt x="63791" y="168847"/>
                    <a:pt x="63791" y="122571"/>
                  </a:cubicBezTo>
                  <a:cubicBezTo>
                    <a:pt x="63791" y="76296"/>
                    <a:pt x="99739" y="38368"/>
                    <a:pt x="145224" y="35000"/>
                  </a:cubicBezTo>
                  <a:close/>
                  <a:moveTo>
                    <a:pt x="303892" y="0"/>
                  </a:moveTo>
                  <a:cubicBezTo>
                    <a:pt x="345103" y="0"/>
                    <a:pt x="381620" y="20502"/>
                    <a:pt x="403912" y="51694"/>
                  </a:cubicBezTo>
                  <a:cubicBezTo>
                    <a:pt x="418138" y="71756"/>
                    <a:pt x="426497" y="96212"/>
                    <a:pt x="426497" y="122572"/>
                  </a:cubicBezTo>
                  <a:cubicBezTo>
                    <a:pt x="426497" y="148931"/>
                    <a:pt x="418138" y="173387"/>
                    <a:pt x="403912" y="193450"/>
                  </a:cubicBezTo>
                  <a:cubicBezTo>
                    <a:pt x="381620" y="224642"/>
                    <a:pt x="345103" y="245144"/>
                    <a:pt x="303892" y="245144"/>
                  </a:cubicBezTo>
                  <a:cubicBezTo>
                    <a:pt x="236137" y="245144"/>
                    <a:pt x="181141" y="190082"/>
                    <a:pt x="181141" y="122572"/>
                  </a:cubicBezTo>
                  <a:cubicBezTo>
                    <a:pt x="181141" y="55062"/>
                    <a:pt x="236137" y="0"/>
                    <a:pt x="3038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22" name="矩形 21"/>
          <p:cNvSpPr/>
          <p:nvPr/>
        </p:nvSpPr>
        <p:spPr bwMode="auto">
          <a:xfrm>
            <a:off x="6951980" y="3277870"/>
            <a:ext cx="2327275" cy="81026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1. 会在日常工作学习生活中安全用电。</a:t>
            </a:r>
            <a:endParaRPr kumimoji="0" lang="en-US" altLang="zh-CN"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23" name="矩形 22"/>
          <p:cNvSpPr/>
          <p:nvPr/>
        </p:nvSpPr>
        <p:spPr bwMode="auto">
          <a:xfrm>
            <a:off x="9579610" y="3277870"/>
            <a:ext cx="2245995" cy="1170305"/>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2. 能复述常见的触电方式和进行触电分析，从而避免触电。</a:t>
            </a:r>
            <a:endParaRPr kumimoji="0" lang="en-US" altLang="zh-CN"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par>
                                <p:cTn id="14" presetID="53" presetClass="entr" presetSubtype="16"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ppt_w</p:attrName>
                                        </p:attrNameLst>
                                      </p:cBhvr>
                                      <p:tavLst>
                                        <p:tav tm="0">
                                          <p:val>
                                            <p:fltVal val="0"/>
                                          </p:val>
                                        </p:tav>
                                        <p:tav tm="100000">
                                          <p:val>
                                            <p:strVal val="#ppt_w"/>
                                          </p:val>
                                        </p:tav>
                                      </p:tavLst>
                                    </p:anim>
                                    <p:anim calcmode="lin" valueType="num">
                                      <p:cBhvr>
                                        <p:cTn id="17" dur="500" fill="hold"/>
                                        <p:tgtEl>
                                          <p:spTgt spid="18"/>
                                        </p:tgtEl>
                                        <p:attrNameLst>
                                          <p:attrName>ppt_h</p:attrName>
                                        </p:attrNameLst>
                                      </p:cBhvr>
                                      <p:tavLst>
                                        <p:tav tm="0">
                                          <p:val>
                                            <p:fltVal val="0"/>
                                          </p:val>
                                        </p:tav>
                                        <p:tav tm="100000">
                                          <p:val>
                                            <p:strVal val="#ppt_h"/>
                                          </p:val>
                                        </p:tav>
                                      </p:tavLst>
                                    </p:anim>
                                    <p:animEffect transition="in" filter="fade">
                                      <p:cBhvr>
                                        <p:cTn id="18" dur="500"/>
                                        <p:tgtEl>
                                          <p:spTgt spid="18"/>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2753106" y="4016184"/>
            <a:ext cx="1752621" cy="1168643"/>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1. 会在日常工作学习生活中安全用电。</a:t>
            </a:r>
            <a:endParaRPr lang="zh-CN" altLang="en-US">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4" name="1"/>
          <p:cNvSpPr/>
          <p:nvPr>
            <p:custDataLst>
              <p:tags r:id="rId2"/>
            </p:custDataLst>
          </p:nvPr>
        </p:nvSpPr>
        <p:spPr>
          <a:xfrm>
            <a:off x="3559933" y="1656080"/>
            <a:ext cx="1035359" cy="1560252"/>
          </a:xfrm>
          <a:custGeom>
            <a:avLst/>
            <a:gdLst/>
            <a:ahLst/>
            <a:cxnLst>
              <a:cxn ang="3">
                <a:pos x="hc" y="t"/>
              </a:cxn>
              <a:cxn ang="cd2">
                <a:pos x="l" y="vc"/>
              </a:cxn>
              <a:cxn ang="cd4">
                <a:pos x="hc" y="b"/>
              </a:cxn>
              <a:cxn ang="0">
                <a:pos x="r" y="vc"/>
              </a:cxn>
            </a:cxnLst>
            <a:rect l="l" t="t" r="r" b="b"/>
            <a:pathLst>
              <a:path w="1264" h="1905">
                <a:moveTo>
                  <a:pt x="97" y="0"/>
                </a:moveTo>
                <a:cubicBezTo>
                  <a:pt x="741" y="0"/>
                  <a:pt x="1264" y="523"/>
                  <a:pt x="1264" y="1173"/>
                </a:cubicBezTo>
                <a:cubicBezTo>
                  <a:pt x="1264" y="1442"/>
                  <a:pt x="1176" y="1695"/>
                  <a:pt x="1012" y="1905"/>
                </a:cubicBezTo>
                <a:cubicBezTo>
                  <a:pt x="1012" y="1905"/>
                  <a:pt x="1012" y="1905"/>
                  <a:pt x="460" y="1905"/>
                </a:cubicBezTo>
                <a:cubicBezTo>
                  <a:pt x="731" y="1773"/>
                  <a:pt x="917" y="1492"/>
                  <a:pt x="917" y="1173"/>
                </a:cubicBezTo>
                <a:cubicBezTo>
                  <a:pt x="917" y="721"/>
                  <a:pt x="548" y="352"/>
                  <a:pt x="97" y="352"/>
                </a:cubicBezTo>
                <a:cubicBezTo>
                  <a:pt x="69" y="352"/>
                  <a:pt x="41" y="354"/>
                  <a:pt x="13" y="357"/>
                </a:cubicBezTo>
                <a:lnTo>
                  <a:pt x="0" y="358"/>
                </a:lnTo>
                <a:lnTo>
                  <a:pt x="0" y="4"/>
                </a:lnTo>
                <a:lnTo>
                  <a:pt x="14" y="3"/>
                </a:lnTo>
                <a:cubicBezTo>
                  <a:pt x="42" y="1"/>
                  <a:pt x="69" y="0"/>
                  <a:pt x="97" y="0"/>
                </a:cubicBezTo>
                <a:close/>
              </a:path>
            </a:pathLst>
          </a:custGeom>
          <a:gradFill>
            <a:gsLst>
              <a:gs pos="100000">
                <a:schemeClr val="accent1">
                  <a:lumMod val="50000"/>
                  <a:lumOff val="50000"/>
                </a:schemeClr>
              </a:gs>
              <a:gs pos="23000">
                <a:schemeClr val="accent1">
                  <a:lumMod val="80000"/>
                  <a:lumOff val="2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2"/>
          <p:cNvSpPr/>
          <p:nvPr>
            <p:custDataLst>
              <p:tags r:id="rId3"/>
            </p:custDataLst>
          </p:nvPr>
        </p:nvSpPr>
        <p:spPr>
          <a:xfrm>
            <a:off x="2694959" y="1658141"/>
            <a:ext cx="2373699" cy="1911326"/>
          </a:xfrm>
          <a:custGeom>
            <a:avLst/>
            <a:gdLst/>
            <a:ahLst/>
            <a:cxnLst>
              <a:cxn ang="3">
                <a:pos x="hc" y="t"/>
              </a:cxn>
              <a:cxn ang="cd2">
                <a:pos x="l" y="vc"/>
              </a:cxn>
              <a:cxn ang="cd4">
                <a:pos x="hc" y="b"/>
              </a:cxn>
              <a:cxn ang="0">
                <a:pos x="r" y="vc"/>
              </a:cxn>
            </a:cxnLst>
            <a:rect l="l" t="t" r="r" b="b"/>
            <a:pathLst>
              <a:path w="3410" h="2745">
                <a:moveTo>
                  <a:pt x="1259" y="0"/>
                </a:moveTo>
                <a:lnTo>
                  <a:pt x="1259" y="417"/>
                </a:lnTo>
                <a:lnTo>
                  <a:pt x="1251" y="418"/>
                </a:lnTo>
                <a:cubicBezTo>
                  <a:pt x="777" y="478"/>
                  <a:pt x="407" y="885"/>
                  <a:pt x="407" y="1375"/>
                </a:cubicBezTo>
                <a:cubicBezTo>
                  <a:pt x="407" y="1906"/>
                  <a:pt x="841" y="2333"/>
                  <a:pt x="1373" y="2333"/>
                </a:cubicBezTo>
                <a:cubicBezTo>
                  <a:pt x="1373" y="2333"/>
                  <a:pt x="1373" y="2333"/>
                  <a:pt x="1693" y="2334"/>
                </a:cubicBezTo>
                <a:lnTo>
                  <a:pt x="1698" y="2334"/>
                </a:lnTo>
                <a:lnTo>
                  <a:pt x="2078" y="2334"/>
                </a:lnTo>
                <a:lnTo>
                  <a:pt x="2504" y="2334"/>
                </a:lnTo>
                <a:lnTo>
                  <a:pt x="2525" y="2334"/>
                </a:lnTo>
                <a:lnTo>
                  <a:pt x="2535" y="2334"/>
                </a:lnTo>
                <a:lnTo>
                  <a:pt x="2650" y="2334"/>
                </a:lnTo>
                <a:lnTo>
                  <a:pt x="2760" y="2334"/>
                </a:lnTo>
                <a:lnTo>
                  <a:pt x="2893" y="2334"/>
                </a:lnTo>
                <a:lnTo>
                  <a:pt x="2902" y="2345"/>
                </a:lnTo>
                <a:cubicBezTo>
                  <a:pt x="3033" y="2505"/>
                  <a:pt x="3199" y="2638"/>
                  <a:pt x="3386" y="2733"/>
                </a:cubicBezTo>
                <a:lnTo>
                  <a:pt x="3410" y="2745"/>
                </a:lnTo>
                <a:lnTo>
                  <a:pt x="2760" y="2745"/>
                </a:lnTo>
                <a:lnTo>
                  <a:pt x="2650" y="2745"/>
                </a:lnTo>
                <a:lnTo>
                  <a:pt x="2535" y="2745"/>
                </a:lnTo>
                <a:lnTo>
                  <a:pt x="2525" y="2745"/>
                </a:lnTo>
                <a:lnTo>
                  <a:pt x="2504" y="2745"/>
                </a:lnTo>
                <a:lnTo>
                  <a:pt x="2078" y="2745"/>
                </a:lnTo>
                <a:lnTo>
                  <a:pt x="1439" y="2745"/>
                </a:lnTo>
                <a:lnTo>
                  <a:pt x="1435" y="2745"/>
                </a:lnTo>
                <a:lnTo>
                  <a:pt x="1325" y="2745"/>
                </a:lnTo>
                <a:lnTo>
                  <a:pt x="1288" y="2745"/>
                </a:lnTo>
                <a:lnTo>
                  <a:pt x="1288" y="2743"/>
                </a:lnTo>
                <a:lnTo>
                  <a:pt x="1277" y="2743"/>
                </a:lnTo>
                <a:cubicBezTo>
                  <a:pt x="562" y="2689"/>
                  <a:pt x="0" y="2092"/>
                  <a:pt x="0" y="1364"/>
                </a:cubicBezTo>
                <a:cubicBezTo>
                  <a:pt x="0" y="1328"/>
                  <a:pt x="1" y="1292"/>
                  <a:pt x="4" y="1258"/>
                </a:cubicBezTo>
                <a:lnTo>
                  <a:pt x="7" y="1224"/>
                </a:lnTo>
                <a:lnTo>
                  <a:pt x="9" y="1199"/>
                </a:lnTo>
                <a:cubicBezTo>
                  <a:pt x="91" y="561"/>
                  <a:pt x="604" y="61"/>
                  <a:pt x="1244" y="1"/>
                </a:cubicBezTo>
                <a:lnTo>
                  <a:pt x="1259" y="0"/>
                </a:lnTo>
                <a:close/>
              </a:path>
            </a:pathLst>
          </a:custGeom>
          <a:gradFill>
            <a:gsLst>
              <a:gs pos="70000">
                <a:schemeClr val="accent1">
                  <a:lumMod val="80000"/>
                  <a:lumOff val="20000"/>
                </a:schemeClr>
              </a:gs>
              <a:gs pos="0">
                <a:schemeClr val="accent1">
                  <a:lumMod val="20000"/>
                  <a:lumOff val="80000"/>
                </a:schemeClr>
              </a:gs>
              <a:gs pos="0">
                <a:schemeClr val="accent1"/>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1"/>
          <p:cNvSpPr/>
          <p:nvPr>
            <p:custDataLst>
              <p:tags r:id="rId4"/>
            </p:custDataLst>
          </p:nvPr>
        </p:nvSpPr>
        <p:spPr>
          <a:xfrm>
            <a:off x="5823020" y="1665698"/>
            <a:ext cx="1035359" cy="1560252"/>
          </a:xfrm>
          <a:custGeom>
            <a:avLst/>
            <a:gdLst/>
            <a:ahLst/>
            <a:cxnLst>
              <a:cxn ang="3">
                <a:pos x="hc" y="t"/>
              </a:cxn>
              <a:cxn ang="cd2">
                <a:pos x="l" y="vc"/>
              </a:cxn>
              <a:cxn ang="cd4">
                <a:pos x="hc" y="b"/>
              </a:cxn>
              <a:cxn ang="0">
                <a:pos x="r" y="vc"/>
              </a:cxn>
            </a:cxnLst>
            <a:rect l="l" t="t" r="r" b="b"/>
            <a:pathLst>
              <a:path w="1264" h="1905">
                <a:moveTo>
                  <a:pt x="97" y="0"/>
                </a:moveTo>
                <a:cubicBezTo>
                  <a:pt x="741" y="0"/>
                  <a:pt x="1264" y="523"/>
                  <a:pt x="1264" y="1173"/>
                </a:cubicBezTo>
                <a:cubicBezTo>
                  <a:pt x="1264" y="1442"/>
                  <a:pt x="1176" y="1695"/>
                  <a:pt x="1012" y="1905"/>
                </a:cubicBezTo>
                <a:cubicBezTo>
                  <a:pt x="1012" y="1905"/>
                  <a:pt x="1012" y="1905"/>
                  <a:pt x="460" y="1905"/>
                </a:cubicBezTo>
                <a:cubicBezTo>
                  <a:pt x="731" y="1773"/>
                  <a:pt x="917" y="1492"/>
                  <a:pt x="917" y="1173"/>
                </a:cubicBezTo>
                <a:cubicBezTo>
                  <a:pt x="917" y="721"/>
                  <a:pt x="548" y="352"/>
                  <a:pt x="97" y="352"/>
                </a:cubicBezTo>
                <a:cubicBezTo>
                  <a:pt x="69" y="352"/>
                  <a:pt x="41" y="354"/>
                  <a:pt x="13" y="357"/>
                </a:cubicBezTo>
                <a:lnTo>
                  <a:pt x="0" y="358"/>
                </a:lnTo>
                <a:lnTo>
                  <a:pt x="0" y="4"/>
                </a:lnTo>
                <a:lnTo>
                  <a:pt x="14" y="3"/>
                </a:lnTo>
                <a:cubicBezTo>
                  <a:pt x="42" y="1"/>
                  <a:pt x="69" y="0"/>
                  <a:pt x="97" y="0"/>
                </a:cubicBezTo>
                <a:close/>
              </a:path>
            </a:pathLst>
          </a:custGeom>
          <a:gradFill>
            <a:gsLst>
              <a:gs pos="100000">
                <a:schemeClr val="accent2">
                  <a:lumMod val="50000"/>
                  <a:lumOff val="50000"/>
                </a:schemeClr>
              </a:gs>
              <a:gs pos="25000">
                <a:schemeClr val="accent2">
                  <a:lumMod val="80000"/>
                  <a:lumOff val="2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2" name="2"/>
          <p:cNvSpPr/>
          <p:nvPr>
            <p:custDataLst>
              <p:tags r:id="rId5"/>
            </p:custDataLst>
          </p:nvPr>
        </p:nvSpPr>
        <p:spPr>
          <a:xfrm>
            <a:off x="4958045" y="1667759"/>
            <a:ext cx="2373699" cy="1911326"/>
          </a:xfrm>
          <a:custGeom>
            <a:avLst/>
            <a:gdLst/>
            <a:ahLst/>
            <a:cxnLst>
              <a:cxn ang="3">
                <a:pos x="hc" y="t"/>
              </a:cxn>
              <a:cxn ang="cd2">
                <a:pos x="l" y="vc"/>
              </a:cxn>
              <a:cxn ang="cd4">
                <a:pos x="hc" y="b"/>
              </a:cxn>
              <a:cxn ang="0">
                <a:pos x="r" y="vc"/>
              </a:cxn>
            </a:cxnLst>
            <a:rect l="l" t="t" r="r" b="b"/>
            <a:pathLst>
              <a:path w="3410" h="2745">
                <a:moveTo>
                  <a:pt x="1259" y="0"/>
                </a:moveTo>
                <a:lnTo>
                  <a:pt x="1259" y="417"/>
                </a:lnTo>
                <a:lnTo>
                  <a:pt x="1251" y="418"/>
                </a:lnTo>
                <a:cubicBezTo>
                  <a:pt x="777" y="478"/>
                  <a:pt x="407" y="885"/>
                  <a:pt x="407" y="1375"/>
                </a:cubicBezTo>
                <a:cubicBezTo>
                  <a:pt x="407" y="1906"/>
                  <a:pt x="841" y="2333"/>
                  <a:pt x="1373" y="2333"/>
                </a:cubicBezTo>
                <a:cubicBezTo>
                  <a:pt x="1373" y="2333"/>
                  <a:pt x="1373" y="2333"/>
                  <a:pt x="1693" y="2334"/>
                </a:cubicBezTo>
                <a:lnTo>
                  <a:pt x="1698" y="2334"/>
                </a:lnTo>
                <a:lnTo>
                  <a:pt x="2078" y="2334"/>
                </a:lnTo>
                <a:lnTo>
                  <a:pt x="2504" y="2334"/>
                </a:lnTo>
                <a:lnTo>
                  <a:pt x="2525" y="2334"/>
                </a:lnTo>
                <a:lnTo>
                  <a:pt x="2535" y="2334"/>
                </a:lnTo>
                <a:lnTo>
                  <a:pt x="2650" y="2334"/>
                </a:lnTo>
                <a:lnTo>
                  <a:pt x="2760" y="2334"/>
                </a:lnTo>
                <a:lnTo>
                  <a:pt x="2893" y="2334"/>
                </a:lnTo>
                <a:lnTo>
                  <a:pt x="2902" y="2345"/>
                </a:lnTo>
                <a:cubicBezTo>
                  <a:pt x="3033" y="2505"/>
                  <a:pt x="3199" y="2638"/>
                  <a:pt x="3386" y="2733"/>
                </a:cubicBezTo>
                <a:lnTo>
                  <a:pt x="3410" y="2745"/>
                </a:lnTo>
                <a:lnTo>
                  <a:pt x="2760" y="2745"/>
                </a:lnTo>
                <a:lnTo>
                  <a:pt x="2650" y="2745"/>
                </a:lnTo>
                <a:lnTo>
                  <a:pt x="2535" y="2745"/>
                </a:lnTo>
                <a:lnTo>
                  <a:pt x="2525" y="2745"/>
                </a:lnTo>
                <a:lnTo>
                  <a:pt x="2504" y="2745"/>
                </a:lnTo>
                <a:lnTo>
                  <a:pt x="2078" y="2745"/>
                </a:lnTo>
                <a:lnTo>
                  <a:pt x="1439" y="2745"/>
                </a:lnTo>
                <a:lnTo>
                  <a:pt x="1435" y="2745"/>
                </a:lnTo>
                <a:lnTo>
                  <a:pt x="1325" y="2745"/>
                </a:lnTo>
                <a:lnTo>
                  <a:pt x="1288" y="2745"/>
                </a:lnTo>
                <a:lnTo>
                  <a:pt x="1288" y="2743"/>
                </a:lnTo>
                <a:lnTo>
                  <a:pt x="1277" y="2743"/>
                </a:lnTo>
                <a:cubicBezTo>
                  <a:pt x="562" y="2689"/>
                  <a:pt x="0" y="2092"/>
                  <a:pt x="0" y="1364"/>
                </a:cubicBezTo>
                <a:cubicBezTo>
                  <a:pt x="0" y="1328"/>
                  <a:pt x="1" y="1292"/>
                  <a:pt x="4" y="1258"/>
                </a:cubicBezTo>
                <a:lnTo>
                  <a:pt x="7" y="1224"/>
                </a:lnTo>
                <a:lnTo>
                  <a:pt x="9" y="1199"/>
                </a:lnTo>
                <a:cubicBezTo>
                  <a:pt x="91" y="561"/>
                  <a:pt x="604" y="61"/>
                  <a:pt x="1244" y="1"/>
                </a:cubicBezTo>
                <a:lnTo>
                  <a:pt x="1259" y="0"/>
                </a:lnTo>
                <a:close/>
              </a:path>
            </a:pathLst>
          </a:custGeom>
          <a:gradFill>
            <a:gsLst>
              <a:gs pos="70000">
                <a:schemeClr val="accent2">
                  <a:lumMod val="80000"/>
                  <a:lumOff val="20000"/>
                </a:schemeClr>
              </a:gs>
              <a:gs pos="0">
                <a:schemeClr val="accent1">
                  <a:lumMod val="20000"/>
                  <a:lumOff val="80000"/>
                </a:schemeClr>
              </a:gs>
              <a:gs pos="0">
                <a:schemeClr val="accent2"/>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3" name="1"/>
          <p:cNvSpPr/>
          <p:nvPr>
            <p:custDataLst>
              <p:tags r:id="rId6"/>
            </p:custDataLst>
          </p:nvPr>
        </p:nvSpPr>
        <p:spPr>
          <a:xfrm>
            <a:off x="8086107" y="1665698"/>
            <a:ext cx="1035359" cy="1560252"/>
          </a:xfrm>
          <a:custGeom>
            <a:avLst/>
            <a:gdLst/>
            <a:ahLst/>
            <a:cxnLst>
              <a:cxn ang="3">
                <a:pos x="hc" y="t"/>
              </a:cxn>
              <a:cxn ang="cd2">
                <a:pos x="l" y="vc"/>
              </a:cxn>
              <a:cxn ang="cd4">
                <a:pos x="hc" y="b"/>
              </a:cxn>
              <a:cxn ang="0">
                <a:pos x="r" y="vc"/>
              </a:cxn>
            </a:cxnLst>
            <a:rect l="l" t="t" r="r" b="b"/>
            <a:pathLst>
              <a:path w="1264" h="1905">
                <a:moveTo>
                  <a:pt x="97" y="0"/>
                </a:moveTo>
                <a:cubicBezTo>
                  <a:pt x="741" y="0"/>
                  <a:pt x="1264" y="523"/>
                  <a:pt x="1264" y="1173"/>
                </a:cubicBezTo>
                <a:cubicBezTo>
                  <a:pt x="1264" y="1442"/>
                  <a:pt x="1176" y="1695"/>
                  <a:pt x="1012" y="1905"/>
                </a:cubicBezTo>
                <a:cubicBezTo>
                  <a:pt x="1012" y="1905"/>
                  <a:pt x="1012" y="1905"/>
                  <a:pt x="460" y="1905"/>
                </a:cubicBezTo>
                <a:cubicBezTo>
                  <a:pt x="731" y="1773"/>
                  <a:pt x="917" y="1492"/>
                  <a:pt x="917" y="1173"/>
                </a:cubicBezTo>
                <a:cubicBezTo>
                  <a:pt x="917" y="721"/>
                  <a:pt x="548" y="352"/>
                  <a:pt x="97" y="352"/>
                </a:cubicBezTo>
                <a:cubicBezTo>
                  <a:pt x="69" y="352"/>
                  <a:pt x="41" y="354"/>
                  <a:pt x="13" y="357"/>
                </a:cubicBezTo>
                <a:lnTo>
                  <a:pt x="0" y="358"/>
                </a:lnTo>
                <a:lnTo>
                  <a:pt x="0" y="4"/>
                </a:lnTo>
                <a:lnTo>
                  <a:pt x="14" y="3"/>
                </a:lnTo>
                <a:cubicBezTo>
                  <a:pt x="42" y="1"/>
                  <a:pt x="69" y="0"/>
                  <a:pt x="97" y="0"/>
                </a:cubicBezTo>
                <a:close/>
              </a:path>
            </a:pathLst>
          </a:custGeom>
          <a:gradFill>
            <a:gsLst>
              <a:gs pos="100000">
                <a:schemeClr val="accent3">
                  <a:lumMod val="50000"/>
                  <a:lumOff val="50000"/>
                </a:schemeClr>
              </a:gs>
              <a:gs pos="25000">
                <a:schemeClr val="accent3">
                  <a:lumMod val="80000"/>
                  <a:lumOff val="2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4" name="2"/>
          <p:cNvSpPr/>
          <p:nvPr>
            <p:custDataLst>
              <p:tags r:id="rId7"/>
            </p:custDataLst>
          </p:nvPr>
        </p:nvSpPr>
        <p:spPr>
          <a:xfrm>
            <a:off x="7221819" y="1667759"/>
            <a:ext cx="2373699" cy="1911326"/>
          </a:xfrm>
          <a:custGeom>
            <a:avLst/>
            <a:gdLst/>
            <a:ahLst/>
            <a:cxnLst>
              <a:cxn ang="3">
                <a:pos x="hc" y="t"/>
              </a:cxn>
              <a:cxn ang="cd2">
                <a:pos x="l" y="vc"/>
              </a:cxn>
              <a:cxn ang="cd4">
                <a:pos x="hc" y="b"/>
              </a:cxn>
              <a:cxn ang="0">
                <a:pos x="r" y="vc"/>
              </a:cxn>
            </a:cxnLst>
            <a:rect l="l" t="t" r="r" b="b"/>
            <a:pathLst>
              <a:path w="3410" h="2745">
                <a:moveTo>
                  <a:pt x="1259" y="0"/>
                </a:moveTo>
                <a:lnTo>
                  <a:pt x="1259" y="417"/>
                </a:lnTo>
                <a:lnTo>
                  <a:pt x="1251" y="418"/>
                </a:lnTo>
                <a:cubicBezTo>
                  <a:pt x="777" y="478"/>
                  <a:pt x="407" y="885"/>
                  <a:pt x="407" y="1375"/>
                </a:cubicBezTo>
                <a:cubicBezTo>
                  <a:pt x="407" y="1906"/>
                  <a:pt x="841" y="2333"/>
                  <a:pt x="1373" y="2333"/>
                </a:cubicBezTo>
                <a:cubicBezTo>
                  <a:pt x="1373" y="2333"/>
                  <a:pt x="1373" y="2333"/>
                  <a:pt x="1693" y="2334"/>
                </a:cubicBezTo>
                <a:lnTo>
                  <a:pt x="1698" y="2334"/>
                </a:lnTo>
                <a:lnTo>
                  <a:pt x="2078" y="2334"/>
                </a:lnTo>
                <a:lnTo>
                  <a:pt x="2504" y="2334"/>
                </a:lnTo>
                <a:lnTo>
                  <a:pt x="2525" y="2334"/>
                </a:lnTo>
                <a:lnTo>
                  <a:pt x="2535" y="2334"/>
                </a:lnTo>
                <a:lnTo>
                  <a:pt x="2650" y="2334"/>
                </a:lnTo>
                <a:lnTo>
                  <a:pt x="2760" y="2334"/>
                </a:lnTo>
                <a:lnTo>
                  <a:pt x="2893" y="2334"/>
                </a:lnTo>
                <a:lnTo>
                  <a:pt x="2902" y="2345"/>
                </a:lnTo>
                <a:cubicBezTo>
                  <a:pt x="3033" y="2505"/>
                  <a:pt x="3199" y="2638"/>
                  <a:pt x="3386" y="2733"/>
                </a:cubicBezTo>
                <a:lnTo>
                  <a:pt x="3410" y="2745"/>
                </a:lnTo>
                <a:lnTo>
                  <a:pt x="2760" y="2745"/>
                </a:lnTo>
                <a:lnTo>
                  <a:pt x="2650" y="2745"/>
                </a:lnTo>
                <a:lnTo>
                  <a:pt x="2535" y="2745"/>
                </a:lnTo>
                <a:lnTo>
                  <a:pt x="2525" y="2745"/>
                </a:lnTo>
                <a:lnTo>
                  <a:pt x="2504" y="2745"/>
                </a:lnTo>
                <a:lnTo>
                  <a:pt x="2078" y="2745"/>
                </a:lnTo>
                <a:lnTo>
                  <a:pt x="1439" y="2745"/>
                </a:lnTo>
                <a:lnTo>
                  <a:pt x="1435" y="2745"/>
                </a:lnTo>
                <a:lnTo>
                  <a:pt x="1325" y="2745"/>
                </a:lnTo>
                <a:lnTo>
                  <a:pt x="1288" y="2745"/>
                </a:lnTo>
                <a:lnTo>
                  <a:pt x="1288" y="2743"/>
                </a:lnTo>
                <a:lnTo>
                  <a:pt x="1277" y="2743"/>
                </a:lnTo>
                <a:cubicBezTo>
                  <a:pt x="562" y="2689"/>
                  <a:pt x="0" y="2092"/>
                  <a:pt x="0" y="1364"/>
                </a:cubicBezTo>
                <a:cubicBezTo>
                  <a:pt x="0" y="1328"/>
                  <a:pt x="1" y="1292"/>
                  <a:pt x="4" y="1258"/>
                </a:cubicBezTo>
                <a:lnTo>
                  <a:pt x="7" y="1224"/>
                </a:lnTo>
                <a:lnTo>
                  <a:pt x="9" y="1199"/>
                </a:lnTo>
                <a:cubicBezTo>
                  <a:pt x="91" y="561"/>
                  <a:pt x="604" y="61"/>
                  <a:pt x="1244" y="1"/>
                </a:cubicBezTo>
                <a:lnTo>
                  <a:pt x="1259" y="0"/>
                </a:lnTo>
                <a:close/>
              </a:path>
            </a:pathLst>
          </a:custGeom>
          <a:gradFill>
            <a:gsLst>
              <a:gs pos="70000">
                <a:schemeClr val="accent3">
                  <a:lumMod val="80000"/>
                  <a:lumOff val="20000"/>
                </a:schemeClr>
              </a:gs>
              <a:gs pos="0">
                <a:schemeClr val="accent1">
                  <a:lumMod val="20000"/>
                  <a:lumOff val="80000"/>
                </a:schemeClr>
              </a:gs>
              <a:gs pos="0">
                <a:schemeClr val="accent3"/>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8" name="矩形 17"/>
          <p:cNvSpPr/>
          <p:nvPr>
            <p:custDataLst>
              <p:tags r:id="rId8"/>
            </p:custDataLst>
          </p:nvPr>
        </p:nvSpPr>
        <p:spPr>
          <a:xfrm>
            <a:off x="5039115" y="4026344"/>
            <a:ext cx="1752621" cy="1168643"/>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2. 能复述常见的触电方式和进行触电分析，从而避免触电。</a:t>
            </a:r>
            <a:endParaRPr lang="zh-CN" altLang="en-US">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20" name="矩形 19"/>
          <p:cNvSpPr/>
          <p:nvPr>
            <p:custDataLst>
              <p:tags r:id="rId9"/>
            </p:custDataLst>
          </p:nvPr>
        </p:nvSpPr>
        <p:spPr>
          <a:xfrm>
            <a:off x="7264165" y="4018724"/>
            <a:ext cx="1752621" cy="1168643"/>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3. 能牢记安全用电常识和触电的急救知识，从而熟练应用。</a:t>
            </a:r>
            <a:endParaRPr lang="zh-CN" altLang="en-US">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pic>
        <p:nvPicPr>
          <p:cNvPr id="21" name="图片 12" descr="343439383331313b343532303032383bbfcdbba7b9dcc0ed"/>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5673934" y="2380900"/>
            <a:ext cx="506349" cy="506349"/>
          </a:xfrm>
          <a:prstGeom prst="rect">
            <a:avLst/>
          </a:prstGeom>
        </p:spPr>
      </p:pic>
      <p:pic>
        <p:nvPicPr>
          <p:cNvPr id="22" name="图片 8" descr="343435383038363b343532323339303bbacfcdacc7a9caf0"/>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3471993" y="2400137"/>
            <a:ext cx="506349" cy="506349"/>
          </a:xfrm>
          <a:prstGeom prst="rect">
            <a:avLst/>
          </a:prstGeom>
        </p:spPr>
      </p:pic>
      <p:pic>
        <p:nvPicPr>
          <p:cNvPr id="28" name="图片 19" descr="343435383036303b343532343136343bcfeec4bfb7b6cea7"/>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7950761" y="2383648"/>
            <a:ext cx="506349" cy="506349"/>
          </a:xfrm>
          <a:prstGeom prst="rect">
            <a:avLst/>
          </a:prstGeom>
        </p:spPr>
      </p:pic>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文本框 4"/>
          <p:cNvSpPr txBox="1"/>
          <p:nvPr/>
        </p:nvSpPr>
        <p:spPr>
          <a:xfrm>
            <a:off x="3996055" y="28892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任务目标</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ustDataLst>
      <p:tags r:id="rId19"/>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2901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一、人体触电类型</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矩形 1"/>
          <p:cNvSpPr/>
          <p:nvPr/>
        </p:nvSpPr>
        <p:spPr>
          <a:xfrm>
            <a:off x="0" y="4094480"/>
            <a:ext cx="12192000" cy="2763520"/>
          </a:xfrm>
          <a:prstGeom prst="rect">
            <a:avLst/>
          </a:prstGeom>
          <a:blipFill dpi="0" rotWithShape="1">
            <a:blip r:embed="rId1"/>
            <a:srcRect/>
            <a:stretch>
              <a:fillRect l="-1490" t="-114681" r="-1490" b="-88198"/>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21" name="组合 20"/>
          <p:cNvGrpSpPr/>
          <p:nvPr>
            <p:custDataLst>
              <p:tags r:id="rId2"/>
            </p:custDataLst>
          </p:nvPr>
        </p:nvGrpSpPr>
        <p:grpSpPr>
          <a:xfrm>
            <a:off x="1027430" y="1597660"/>
            <a:ext cx="5104765" cy="3969385"/>
            <a:chOff x="1638801" y="1802754"/>
            <a:chExt cx="3853304" cy="1922147"/>
          </a:xfrm>
        </p:grpSpPr>
        <p:sp>
          <p:nvSpPr>
            <p:cNvPr id="22" name="矩形 21"/>
            <p:cNvSpPr/>
            <p:nvPr>
              <p:custDataLst>
                <p:tags r:id="rId3"/>
              </p:custDataLst>
            </p:nvPr>
          </p:nvSpPr>
          <p:spPr>
            <a:xfrm>
              <a:off x="1638801" y="1802754"/>
              <a:ext cx="3551666" cy="1922147"/>
            </a:xfrm>
            <a:prstGeom prst="rect">
              <a:avLst/>
            </a:prstGeom>
            <a:solidFill>
              <a:schemeClr val="bg1">
                <a:lumMod val="95000"/>
              </a:schemeClr>
            </a:soli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3" name="矩形 22"/>
            <p:cNvSpPr/>
            <p:nvPr>
              <p:custDataLst>
                <p:tags r:id="rId4"/>
              </p:custDataLst>
            </p:nvPr>
          </p:nvSpPr>
          <p:spPr>
            <a:xfrm>
              <a:off x="4983542" y="1802754"/>
              <a:ext cx="508563" cy="1922147"/>
            </a:xfrm>
            <a:prstGeom prst="rect">
              <a:avLst/>
            </a:prstGeom>
            <a:solidFill>
              <a:schemeClr val="accent6">
                <a:lumMod val="40000"/>
                <a:lumOff val="60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25" name="文本框 24"/>
            <p:cNvSpPr txBox="1"/>
            <p:nvPr>
              <p:custDataLst>
                <p:tags r:id="rId5"/>
              </p:custDataLst>
            </p:nvPr>
          </p:nvSpPr>
          <p:spPr bwMode="auto">
            <a:xfrm>
              <a:off x="1780203" y="1929066"/>
              <a:ext cx="3136711" cy="1385569"/>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just" defTabSz="914400" rtl="0" eaLnBrk="1" fontAlgn="auto" latinLnBrk="0" hangingPunct="1">
                <a:lnSpc>
                  <a:spcPct val="125000"/>
                </a:lnSpc>
                <a:spcBef>
                  <a:spcPts val="0"/>
                </a:spcBef>
                <a:spcAft>
                  <a:spcPts val="0"/>
                </a:spcAft>
                <a:buClrTx/>
                <a:buSzTx/>
                <a:buFontTx/>
                <a:buNone/>
                <a:defRPr/>
              </a:pPr>
              <a:r>
                <a:rPr kumimoji="0" lang="zh-CN" altLang="en-US" sz="1800" b="1" i="0" u="none" strike="noStrike" kern="1200" cap="none" spc="300" normalizeH="0" baseline="0" noProof="0" dirty="0">
                  <a:ln>
                    <a:noFill/>
                  </a:ln>
                  <a:solidFill>
                    <a:prstClr val="black"/>
                  </a:solidFill>
                  <a:effectLst/>
                  <a:uLnTx/>
                  <a:uFillTx/>
                  <a:cs typeface="+mn-ea"/>
                  <a:sym typeface="+mn-lt"/>
                </a:rPr>
                <a:t>（一）电击</a:t>
              </a:r>
              <a:endParaRPr kumimoji="0" lang="zh-CN" altLang="en-US" sz="1800" b="1" i="0" u="none" strike="noStrike" kern="1200" cap="none" spc="300" normalizeH="0" baseline="0" noProof="0" dirty="0">
                <a:ln>
                  <a:noFill/>
                </a:ln>
                <a:solidFill>
                  <a:prstClr val="black"/>
                </a:solidFill>
                <a:effectLst/>
                <a:uLnTx/>
                <a:uFillTx/>
                <a:cs typeface="+mn-ea"/>
                <a:sym typeface="+mn-lt"/>
              </a:endParaRPr>
            </a:p>
            <a:p>
              <a:pPr marL="0" marR="0" lvl="0" indent="0" algn="just" defTabSz="914400" rtl="0" eaLnBrk="1" fontAlgn="auto" latinLnBrk="0" hangingPunct="1">
                <a:lnSpc>
                  <a:spcPct val="125000"/>
                </a:lnSpc>
                <a:spcBef>
                  <a:spcPts val="0"/>
                </a:spcBef>
                <a:spcAft>
                  <a:spcPts val="0"/>
                </a:spcAft>
                <a:buClrTx/>
                <a:buSzTx/>
                <a:buFontTx/>
                <a:buNone/>
                <a:defRPr/>
              </a:pPr>
              <a:r>
                <a:rPr kumimoji="0" lang="zh-CN" altLang="en-US" sz="1800" b="0" i="0" u="none" strike="noStrike" kern="1200" cap="none" spc="300" normalizeH="0" baseline="0" noProof="0" dirty="0">
                  <a:ln>
                    <a:noFill/>
                  </a:ln>
                  <a:solidFill>
                    <a:prstClr val="black"/>
                  </a:solidFill>
                  <a:effectLst/>
                  <a:uLnTx/>
                  <a:uFillTx/>
                  <a:cs typeface="+mn-ea"/>
                  <a:sym typeface="+mn-lt"/>
                </a:rPr>
                <a:t>电击是指电流通过人体，使人体组织受到损伤。当人遭到电击时，电流便通过人体内部，会伤害人的心脏、肺部、神经系统等。严重电击会导致人的死亡。电击是最危险的触电伤害，绝大部分触电死亡事故都是由电击造成的。</a:t>
              </a:r>
              <a:endParaRPr kumimoji="0" lang="zh-CN" altLang="en-US" sz="1800" b="0" i="0" u="none" strike="noStrike" kern="1200" cap="none" spc="300" normalizeH="0" baseline="0" noProof="0" dirty="0">
                <a:ln>
                  <a:noFill/>
                </a:ln>
                <a:solidFill>
                  <a:prstClr val="black"/>
                </a:solidFill>
                <a:effectLst/>
                <a:uLnTx/>
                <a:uFillTx/>
                <a:cs typeface="+mn-ea"/>
                <a:sym typeface="+mn-lt"/>
              </a:endParaRPr>
            </a:p>
          </p:txBody>
        </p:sp>
      </p:grpSp>
      <p:grpSp>
        <p:nvGrpSpPr>
          <p:cNvPr id="27" name="组合 26"/>
          <p:cNvGrpSpPr/>
          <p:nvPr>
            <p:custDataLst>
              <p:tags r:id="rId6"/>
            </p:custDataLst>
          </p:nvPr>
        </p:nvGrpSpPr>
        <p:grpSpPr>
          <a:xfrm>
            <a:off x="6088380" y="1597660"/>
            <a:ext cx="5104765" cy="3968571"/>
            <a:chOff x="6699895" y="1802754"/>
            <a:chExt cx="3853304" cy="1922147"/>
          </a:xfrm>
        </p:grpSpPr>
        <p:sp>
          <p:nvSpPr>
            <p:cNvPr id="28" name="矩形 27"/>
            <p:cNvSpPr/>
            <p:nvPr>
              <p:custDataLst>
                <p:tags r:id="rId7"/>
              </p:custDataLst>
            </p:nvPr>
          </p:nvSpPr>
          <p:spPr>
            <a:xfrm>
              <a:off x="6699895" y="1802754"/>
              <a:ext cx="3551666" cy="1922147"/>
            </a:xfrm>
            <a:prstGeom prst="rect">
              <a:avLst/>
            </a:prstGeom>
            <a:solidFill>
              <a:schemeClr val="bg1">
                <a:lumMod val="95000"/>
              </a:schemeClr>
            </a:soli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9" name="矩形 28"/>
            <p:cNvSpPr/>
            <p:nvPr>
              <p:custDataLst>
                <p:tags r:id="rId8"/>
              </p:custDataLst>
            </p:nvPr>
          </p:nvSpPr>
          <p:spPr>
            <a:xfrm>
              <a:off x="10044636" y="1802754"/>
              <a:ext cx="508563" cy="1922147"/>
            </a:xfrm>
            <a:prstGeom prst="rect">
              <a:avLst/>
            </a:prstGeom>
            <a:solidFill>
              <a:schemeClr val="accent6">
                <a:lumMod val="60000"/>
                <a:lumOff val="40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31" name="文本框 30"/>
            <p:cNvSpPr txBox="1"/>
            <p:nvPr>
              <p:custDataLst>
                <p:tags r:id="rId9"/>
              </p:custDataLst>
            </p:nvPr>
          </p:nvSpPr>
          <p:spPr bwMode="auto">
            <a:xfrm>
              <a:off x="6699895" y="1929067"/>
              <a:ext cx="3240725" cy="1553472"/>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R="0" lvl="0" indent="0" algn="just" defTabSz="914400" rtl="0" fontAlgn="auto">
                <a:lnSpc>
                  <a:spcPct val="125000"/>
                </a:lnSpc>
                <a:spcBef>
                  <a:spcPts val="0"/>
                </a:spcBef>
                <a:spcAft>
                  <a:spcPts val="0"/>
                </a:spcAft>
                <a:buClrTx/>
                <a:buSzTx/>
                <a:buFontTx/>
                <a:buNone/>
                <a:defRPr/>
              </a:pPr>
              <a:r>
                <a:rPr kumimoji="0" lang="zh-CN" altLang="en-US" sz="1800" b="1" i="0" u="none" strike="noStrike" kern="1200" cap="none" spc="300" normalizeH="0" baseline="0" noProof="0" dirty="0">
                  <a:ln>
                    <a:noFill/>
                  </a:ln>
                  <a:solidFill>
                    <a:prstClr val="black"/>
                  </a:solidFill>
                  <a:effectLst/>
                  <a:uLnTx/>
                  <a:uFillTx/>
                  <a:cs typeface="+mn-ea"/>
                  <a:sym typeface="+mn-lt"/>
                </a:rPr>
                <a:t>（二）电灼伤</a:t>
              </a:r>
              <a:endParaRPr kumimoji="0" lang="zh-CN" altLang="en-US" sz="1800" b="1" i="0" u="none" strike="noStrike" kern="1200" cap="none" spc="300" normalizeH="0" baseline="0" noProof="0" dirty="0">
                <a:ln>
                  <a:noFill/>
                </a:ln>
                <a:solidFill>
                  <a:prstClr val="black"/>
                </a:solidFill>
                <a:effectLst/>
                <a:uLnTx/>
                <a:uFillTx/>
                <a:cs typeface="+mn-ea"/>
                <a:sym typeface="+mn-lt"/>
              </a:endParaRPr>
            </a:p>
            <a:p>
              <a:pPr marR="0" lvl="0" indent="0" algn="just" defTabSz="914400" rtl="0" fontAlgn="auto">
                <a:lnSpc>
                  <a:spcPct val="125000"/>
                </a:lnSpc>
                <a:spcBef>
                  <a:spcPts val="0"/>
                </a:spcBef>
                <a:spcAft>
                  <a:spcPts val="0"/>
                </a:spcAft>
                <a:buClrTx/>
                <a:buSzTx/>
                <a:buFontTx/>
                <a:buNone/>
                <a:defRPr/>
              </a:pPr>
              <a:r>
                <a:rPr kumimoji="0" lang="zh-CN" altLang="en-US" sz="1800" b="0" i="0" u="none" strike="noStrike" kern="1200" cap="none" spc="300" normalizeH="0" baseline="0" noProof="0" dirty="0">
                  <a:ln>
                    <a:noFill/>
                  </a:ln>
                  <a:solidFill>
                    <a:prstClr val="black"/>
                  </a:solidFill>
                  <a:effectLst/>
                  <a:uLnTx/>
                  <a:uFillTx/>
                  <a:cs typeface="+mn-ea"/>
                  <a:sym typeface="+mn-lt"/>
                </a:rPr>
                <a:t>由电弧或熔化飞溅的金属微粒对人体外部伤害的现象，称为电灼伤。例如，在不正常情况下拉闸，可能会造成电弧烧伤或灼伤操作人员的眼睛；熔丝熔断时，飞溅的金属沫可能使人的皮肤被烫伤。电灼伤的危险程度虽不如电击，但有时后果也很严重。</a:t>
              </a:r>
              <a:endParaRPr kumimoji="0" lang="zh-CN" altLang="en-US" sz="1800" b="0" i="0" u="none" strike="noStrike" kern="1200" cap="none" spc="300" normalizeH="0" baseline="0" noProof="0" dirty="0">
                <a:ln>
                  <a:noFill/>
                </a:ln>
                <a:solidFill>
                  <a:prstClr val="black"/>
                </a:solidFill>
                <a:effectLst/>
                <a:uLnTx/>
                <a:uFillTx/>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fltVal val="0"/>
                                          </p:val>
                                        </p:tav>
                                        <p:tav tm="100000">
                                          <p:val>
                                            <p:strVal val="#ppt_w"/>
                                          </p:val>
                                        </p:tav>
                                      </p:tavLst>
                                    </p:anim>
                                    <p:anim calcmode="lin" valueType="num">
                                      <p:cBhvr>
                                        <p:cTn id="12" dur="500" fill="hold"/>
                                        <p:tgtEl>
                                          <p:spTgt spid="21"/>
                                        </p:tgtEl>
                                        <p:attrNameLst>
                                          <p:attrName>ppt_h</p:attrName>
                                        </p:attrNameLst>
                                      </p:cBhvr>
                                      <p:tavLst>
                                        <p:tav tm="0">
                                          <p:val>
                                            <p:fltVal val="0"/>
                                          </p:val>
                                        </p:tav>
                                        <p:tav tm="100000">
                                          <p:val>
                                            <p:strVal val="#ppt_h"/>
                                          </p:val>
                                        </p:tav>
                                      </p:tavLst>
                                    </p:anim>
                                    <p:animEffect transition="in" filter="fade">
                                      <p:cBhvr>
                                        <p:cTn id="13" dur="500"/>
                                        <p:tgtEl>
                                          <p:spTgt spid="2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290195"/>
            <a:ext cx="4199255" cy="107632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二、常见的触电方式</a:t>
            </a:r>
            <a:endParaRPr lang="zh-CN" altLang="en-US" sz="3200"/>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0" name="文本框 49"/>
          <p:cNvSpPr txBox="1"/>
          <p:nvPr>
            <p:custDataLst>
              <p:tags r:id="rId1"/>
            </p:custDataLst>
          </p:nvPr>
        </p:nvSpPr>
        <p:spPr>
          <a:xfrm>
            <a:off x="8712200" y="3496945"/>
            <a:ext cx="2860040" cy="941070"/>
          </a:xfrm>
          <a:prstGeom prst="rect">
            <a:avLst/>
          </a:prstGeom>
        </p:spPr>
        <p:txBody>
          <a:bodyPr vert="horz" wrap="square" lIns="90000" tIns="0" rIns="90000" bIns="46800" anchor="t" anchorCtr="0"/>
          <a:p>
            <a:pPr>
              <a:lnSpc>
                <a:spcPct val="120000"/>
              </a:lnSpc>
            </a:pPr>
            <a:r>
              <a:rPr lang="zh-CN" altLang="en-US" sz="1600" spc="150">
                <a:latin typeface="微软雅黑" panose="020B0503020204020204" charset="-122"/>
                <a:ea typeface="微软雅黑" panose="020B0503020204020204" charset="-122"/>
              </a:rPr>
              <a:t>带电体接地时有电流向大地流散，在以接地点为圆心，半径为 20 m 的圆内形成分布电位。</a:t>
            </a:r>
            <a:endParaRPr lang="zh-CN" altLang="en-US" sz="1600" spc="150">
              <a:latin typeface="微软雅黑" panose="020B0503020204020204" charset="-122"/>
              <a:ea typeface="微软雅黑" panose="020B0503020204020204" charset="-122"/>
            </a:endParaRPr>
          </a:p>
        </p:txBody>
      </p:sp>
      <p:sp>
        <p:nvSpPr>
          <p:cNvPr id="51" name="文本框 50"/>
          <p:cNvSpPr txBox="1"/>
          <p:nvPr>
            <p:custDataLst>
              <p:tags r:id="rId2"/>
            </p:custDataLst>
          </p:nvPr>
        </p:nvSpPr>
        <p:spPr>
          <a:xfrm>
            <a:off x="8500745" y="2959735"/>
            <a:ext cx="2984500" cy="478790"/>
          </a:xfrm>
          <a:prstGeom prst="rect">
            <a:avLst/>
          </a:prstGeom>
          <a:noFill/>
        </p:spPr>
        <p:txBody>
          <a:bodyPr wrap="square" lIns="90000" tIns="46800" rIns="90000" bIns="0" anchor="b" anchorCtr="0"/>
          <a:p>
            <a:pPr>
              <a:lnSpc>
                <a:spcPct val="120000"/>
              </a:lnSpc>
            </a:pPr>
            <a:r>
              <a:rPr lang="zh-CN" altLang="en-US" b="1" spc="300">
                <a:solidFill>
                  <a:srgbClr val="1AA3AA"/>
                </a:solidFill>
                <a:latin typeface="微软雅黑" panose="020B0503020204020204" charset="-122"/>
                <a:ea typeface="微软雅黑" panose="020B0503020204020204" charset="-122"/>
                <a:cs typeface="+mn-ea"/>
              </a:rPr>
              <a:t>（三）跨步电压触电</a:t>
            </a:r>
            <a:endParaRPr lang="zh-CN" altLang="en-US" b="1" spc="300">
              <a:solidFill>
                <a:srgbClr val="1AA3AA"/>
              </a:solidFill>
              <a:latin typeface="微软雅黑" panose="020B0503020204020204" charset="-122"/>
              <a:ea typeface="微软雅黑" panose="020B0503020204020204" charset="-122"/>
              <a:cs typeface="+mn-ea"/>
            </a:endParaRPr>
          </a:p>
        </p:txBody>
      </p:sp>
      <p:sp>
        <p:nvSpPr>
          <p:cNvPr id="4" name="任意多边形 3"/>
          <p:cNvSpPr/>
          <p:nvPr>
            <p:custDataLst>
              <p:tags r:id="rId3"/>
            </p:custDataLst>
          </p:nvPr>
        </p:nvSpPr>
        <p:spPr>
          <a:xfrm>
            <a:off x="4688382" y="1584213"/>
            <a:ext cx="1453455" cy="1589549"/>
          </a:xfrm>
          <a:custGeom>
            <a:avLst/>
            <a:gdLst>
              <a:gd name="connsiteX0" fmla="*/ 1287192 w 2574384"/>
              <a:gd name="connsiteY0" fmla="*/ 0 h 2815436"/>
              <a:gd name="connsiteX1" fmla="*/ 2574383 w 2574384"/>
              <a:gd name="connsiteY1" fmla="*/ 693056 h 2815436"/>
              <a:gd name="connsiteX2" fmla="*/ 2574384 w 2574384"/>
              <a:gd name="connsiteY2" fmla="*/ 693056 h 2815436"/>
              <a:gd name="connsiteX3" fmla="*/ 2574384 w 2574384"/>
              <a:gd name="connsiteY3" fmla="*/ 1961860 h 2815436"/>
              <a:gd name="connsiteX4" fmla="*/ 2574383 w 2574384"/>
              <a:gd name="connsiteY4" fmla="*/ 1961860 h 2815436"/>
              <a:gd name="connsiteX5" fmla="*/ 2306886 w 2574384"/>
              <a:gd name="connsiteY5" fmla="*/ 2105887 h 2815436"/>
              <a:gd name="connsiteX6" fmla="*/ 2347261 w 2574384"/>
              <a:gd name="connsiteY6" fmla="*/ 2180273 h 2815436"/>
              <a:gd name="connsiteX7" fmla="*/ 2383190 w 2574384"/>
              <a:gd name="connsiteY7" fmla="*/ 2358236 h 2815436"/>
              <a:gd name="connsiteX8" fmla="*/ 1925990 w 2574384"/>
              <a:gd name="connsiteY8" fmla="*/ 2815436 h 2815436"/>
              <a:gd name="connsiteX9" fmla="*/ 1546872 w 2574384"/>
              <a:gd name="connsiteY9" fmla="*/ 2613861 h 2815436"/>
              <a:gd name="connsiteX10" fmla="*/ 1505389 w 2574384"/>
              <a:gd name="connsiteY10" fmla="*/ 2537433 h 2815436"/>
              <a:gd name="connsiteX11" fmla="*/ 1287192 w 2574384"/>
              <a:gd name="connsiteY11" fmla="*/ 2654916 h 2815436"/>
              <a:gd name="connsiteX12" fmla="*/ 0 w 2574384"/>
              <a:gd name="connsiteY12" fmla="*/ 1961860 h 2815436"/>
              <a:gd name="connsiteX13" fmla="*/ 1 w 2574384"/>
              <a:gd name="connsiteY13" fmla="*/ 1961860 h 2815436"/>
              <a:gd name="connsiteX14" fmla="*/ 1 w 2574384"/>
              <a:gd name="connsiteY14" fmla="*/ 693056 h 2815436"/>
              <a:gd name="connsiteX15" fmla="*/ 0 w 2574384"/>
              <a:gd name="connsiteY15" fmla="*/ 693056 h 28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74384" h="2815436">
                <a:moveTo>
                  <a:pt x="1287192" y="0"/>
                </a:moveTo>
                <a:lnTo>
                  <a:pt x="2574383" y="693056"/>
                </a:lnTo>
                <a:lnTo>
                  <a:pt x="2574384" y="693056"/>
                </a:lnTo>
                <a:lnTo>
                  <a:pt x="2574384" y="1961860"/>
                </a:lnTo>
                <a:lnTo>
                  <a:pt x="2574383" y="1961860"/>
                </a:lnTo>
                <a:lnTo>
                  <a:pt x="2306886" y="2105887"/>
                </a:lnTo>
                <a:lnTo>
                  <a:pt x="2347261" y="2180273"/>
                </a:lnTo>
                <a:cubicBezTo>
                  <a:pt x="2370397" y="2234972"/>
                  <a:pt x="2383190" y="2295110"/>
                  <a:pt x="2383190" y="2358236"/>
                </a:cubicBezTo>
                <a:cubicBezTo>
                  <a:pt x="2383190" y="2610741"/>
                  <a:pt x="2178495" y="2815436"/>
                  <a:pt x="1925990" y="2815436"/>
                </a:cubicBezTo>
                <a:cubicBezTo>
                  <a:pt x="1768174" y="2815436"/>
                  <a:pt x="1629035" y="2735477"/>
                  <a:pt x="1546872" y="2613861"/>
                </a:cubicBezTo>
                <a:lnTo>
                  <a:pt x="1505389" y="2537433"/>
                </a:lnTo>
                <a:lnTo>
                  <a:pt x="1287192" y="2654916"/>
                </a:lnTo>
                <a:lnTo>
                  <a:pt x="0" y="1961860"/>
                </a:lnTo>
                <a:lnTo>
                  <a:pt x="1" y="1961860"/>
                </a:lnTo>
                <a:lnTo>
                  <a:pt x="1" y="693056"/>
                </a:lnTo>
                <a:lnTo>
                  <a:pt x="0" y="693056"/>
                </a:ln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5" name="任意多边形 4"/>
          <p:cNvSpPr/>
          <p:nvPr>
            <p:custDataLst>
              <p:tags r:id="rId4"/>
            </p:custDataLst>
          </p:nvPr>
        </p:nvSpPr>
        <p:spPr>
          <a:xfrm>
            <a:off x="6190216" y="1584213"/>
            <a:ext cx="1453455" cy="1589549"/>
          </a:xfrm>
          <a:custGeom>
            <a:avLst/>
            <a:gdLst>
              <a:gd name="connsiteX0" fmla="*/ 1287192 w 2574384"/>
              <a:gd name="connsiteY0" fmla="*/ 0 h 2815436"/>
              <a:gd name="connsiteX1" fmla="*/ 2574383 w 2574384"/>
              <a:gd name="connsiteY1" fmla="*/ 693056 h 2815436"/>
              <a:gd name="connsiteX2" fmla="*/ 2574384 w 2574384"/>
              <a:gd name="connsiteY2" fmla="*/ 693056 h 2815436"/>
              <a:gd name="connsiteX3" fmla="*/ 2574384 w 2574384"/>
              <a:gd name="connsiteY3" fmla="*/ 1961860 h 2815436"/>
              <a:gd name="connsiteX4" fmla="*/ 2574383 w 2574384"/>
              <a:gd name="connsiteY4" fmla="*/ 1961860 h 2815436"/>
              <a:gd name="connsiteX5" fmla="*/ 1287192 w 2574384"/>
              <a:gd name="connsiteY5" fmla="*/ 2654916 h 2815436"/>
              <a:gd name="connsiteX6" fmla="*/ 1071715 w 2574384"/>
              <a:gd name="connsiteY6" fmla="*/ 2538898 h 2815436"/>
              <a:gd name="connsiteX7" fmla="*/ 1031027 w 2574384"/>
              <a:gd name="connsiteY7" fmla="*/ 2613861 h 2815436"/>
              <a:gd name="connsiteX8" fmla="*/ 651909 w 2574384"/>
              <a:gd name="connsiteY8" fmla="*/ 2815436 h 2815436"/>
              <a:gd name="connsiteX9" fmla="*/ 194709 w 2574384"/>
              <a:gd name="connsiteY9" fmla="*/ 2358236 h 2815436"/>
              <a:gd name="connsiteX10" fmla="*/ 230638 w 2574384"/>
              <a:gd name="connsiteY10" fmla="*/ 2180273 h 2815436"/>
              <a:gd name="connsiteX11" fmla="*/ 270218 w 2574384"/>
              <a:gd name="connsiteY11" fmla="*/ 2107352 h 2815436"/>
              <a:gd name="connsiteX12" fmla="*/ 0 w 2574384"/>
              <a:gd name="connsiteY12" fmla="*/ 1961860 h 2815436"/>
              <a:gd name="connsiteX13" fmla="*/ 1 w 2574384"/>
              <a:gd name="connsiteY13" fmla="*/ 1961860 h 2815436"/>
              <a:gd name="connsiteX14" fmla="*/ 1 w 2574384"/>
              <a:gd name="connsiteY14" fmla="*/ 693056 h 2815436"/>
              <a:gd name="connsiteX15" fmla="*/ 0 w 2574384"/>
              <a:gd name="connsiteY15" fmla="*/ 693056 h 28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74384" h="2815436">
                <a:moveTo>
                  <a:pt x="1287192" y="0"/>
                </a:moveTo>
                <a:lnTo>
                  <a:pt x="2574383" y="693056"/>
                </a:lnTo>
                <a:lnTo>
                  <a:pt x="2574384" y="693056"/>
                </a:lnTo>
                <a:lnTo>
                  <a:pt x="2574384" y="1961860"/>
                </a:lnTo>
                <a:lnTo>
                  <a:pt x="2574383" y="1961860"/>
                </a:lnTo>
                <a:lnTo>
                  <a:pt x="1287192" y="2654916"/>
                </a:lnTo>
                <a:lnTo>
                  <a:pt x="1071715" y="2538898"/>
                </a:lnTo>
                <a:lnTo>
                  <a:pt x="1031027" y="2613861"/>
                </a:lnTo>
                <a:cubicBezTo>
                  <a:pt x="948865" y="2735477"/>
                  <a:pt x="809725" y="2815436"/>
                  <a:pt x="651909" y="2815436"/>
                </a:cubicBezTo>
                <a:cubicBezTo>
                  <a:pt x="399404" y="2815436"/>
                  <a:pt x="194709" y="2610741"/>
                  <a:pt x="194709" y="2358236"/>
                </a:cubicBezTo>
                <a:cubicBezTo>
                  <a:pt x="194709" y="2295110"/>
                  <a:pt x="207502" y="2234972"/>
                  <a:pt x="230638" y="2180273"/>
                </a:cubicBezTo>
                <a:lnTo>
                  <a:pt x="270218" y="2107352"/>
                </a:lnTo>
                <a:lnTo>
                  <a:pt x="0" y="1961860"/>
                </a:lnTo>
                <a:lnTo>
                  <a:pt x="1" y="1961860"/>
                </a:lnTo>
                <a:lnTo>
                  <a:pt x="1" y="693056"/>
                </a:lnTo>
                <a:lnTo>
                  <a:pt x="0" y="693056"/>
                </a:ln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24" name="任意多边形 23"/>
          <p:cNvSpPr/>
          <p:nvPr>
            <p:custDataLst>
              <p:tags r:id="rId5"/>
            </p:custDataLst>
          </p:nvPr>
        </p:nvSpPr>
        <p:spPr>
          <a:xfrm>
            <a:off x="6668202" y="2738748"/>
            <a:ext cx="1711583" cy="1498922"/>
          </a:xfrm>
          <a:custGeom>
            <a:avLst/>
            <a:gdLst>
              <a:gd name="connsiteX0" fmla="*/ 1744392 w 3031584"/>
              <a:gd name="connsiteY0" fmla="*/ 0 h 2654916"/>
              <a:gd name="connsiteX1" fmla="*/ 3031583 w 3031584"/>
              <a:gd name="connsiteY1" fmla="*/ 693056 h 2654916"/>
              <a:gd name="connsiteX2" fmla="*/ 3031584 w 3031584"/>
              <a:gd name="connsiteY2" fmla="*/ 693056 h 2654916"/>
              <a:gd name="connsiteX3" fmla="*/ 3031584 w 3031584"/>
              <a:gd name="connsiteY3" fmla="*/ 1961860 h 2654916"/>
              <a:gd name="connsiteX4" fmla="*/ 3031583 w 3031584"/>
              <a:gd name="connsiteY4" fmla="*/ 1961860 h 2654916"/>
              <a:gd name="connsiteX5" fmla="*/ 1744392 w 3031584"/>
              <a:gd name="connsiteY5" fmla="*/ 2654916 h 2654916"/>
              <a:gd name="connsiteX6" fmla="*/ 457200 w 3031584"/>
              <a:gd name="connsiteY6" fmla="*/ 1961860 h 2654916"/>
              <a:gd name="connsiteX7" fmla="*/ 457201 w 3031584"/>
              <a:gd name="connsiteY7" fmla="*/ 1961860 h 2654916"/>
              <a:gd name="connsiteX8" fmla="*/ 457201 w 3031584"/>
              <a:gd name="connsiteY8" fmla="*/ 1784658 h 2654916"/>
              <a:gd name="connsiteX9" fmla="*/ 457200 w 3031584"/>
              <a:gd name="connsiteY9" fmla="*/ 1784658 h 2654916"/>
              <a:gd name="connsiteX10" fmla="*/ 0 w 3031584"/>
              <a:gd name="connsiteY10" fmla="*/ 1327458 h 2654916"/>
              <a:gd name="connsiteX11" fmla="*/ 457200 w 3031584"/>
              <a:gd name="connsiteY11" fmla="*/ 870258 h 2654916"/>
              <a:gd name="connsiteX12" fmla="*/ 457201 w 3031584"/>
              <a:gd name="connsiteY12" fmla="*/ 870258 h 2654916"/>
              <a:gd name="connsiteX13" fmla="*/ 457201 w 3031584"/>
              <a:gd name="connsiteY13" fmla="*/ 693056 h 2654916"/>
              <a:gd name="connsiteX14" fmla="*/ 457200 w 3031584"/>
              <a:gd name="connsiteY14" fmla="*/ 693056 h 265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31584" h="2654916">
                <a:moveTo>
                  <a:pt x="1744392" y="0"/>
                </a:moveTo>
                <a:lnTo>
                  <a:pt x="3031583" y="693056"/>
                </a:lnTo>
                <a:lnTo>
                  <a:pt x="3031584" y="693056"/>
                </a:lnTo>
                <a:lnTo>
                  <a:pt x="3031584" y="1961860"/>
                </a:lnTo>
                <a:lnTo>
                  <a:pt x="3031583" y="1961860"/>
                </a:lnTo>
                <a:lnTo>
                  <a:pt x="1744392" y="2654916"/>
                </a:lnTo>
                <a:lnTo>
                  <a:pt x="457200" y="1961860"/>
                </a:lnTo>
                <a:lnTo>
                  <a:pt x="457201" y="1961860"/>
                </a:lnTo>
                <a:lnTo>
                  <a:pt x="457201" y="1784658"/>
                </a:lnTo>
                <a:lnTo>
                  <a:pt x="457200" y="1784658"/>
                </a:lnTo>
                <a:cubicBezTo>
                  <a:pt x="204695" y="1784658"/>
                  <a:pt x="0" y="1579963"/>
                  <a:pt x="0" y="1327458"/>
                </a:cubicBezTo>
                <a:cubicBezTo>
                  <a:pt x="0" y="1074953"/>
                  <a:pt x="204695" y="870258"/>
                  <a:pt x="457200" y="870258"/>
                </a:cubicBezTo>
                <a:lnTo>
                  <a:pt x="457201" y="870258"/>
                </a:lnTo>
                <a:lnTo>
                  <a:pt x="457201" y="693056"/>
                </a:lnTo>
                <a:lnTo>
                  <a:pt x="457200" y="693056"/>
                </a:ln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6" name="任意多边形 5"/>
          <p:cNvSpPr/>
          <p:nvPr>
            <p:custDataLst>
              <p:tags r:id="rId6"/>
            </p:custDataLst>
          </p:nvPr>
        </p:nvSpPr>
        <p:spPr>
          <a:xfrm>
            <a:off x="3956237" y="2738748"/>
            <a:ext cx="1695519" cy="1498922"/>
          </a:xfrm>
          <a:custGeom>
            <a:avLst/>
            <a:gdLst>
              <a:gd name="connsiteX0" fmla="*/ 1287192 w 3003132"/>
              <a:gd name="connsiteY0" fmla="*/ 0 h 2654916"/>
              <a:gd name="connsiteX1" fmla="*/ 2574383 w 3003132"/>
              <a:gd name="connsiteY1" fmla="*/ 693056 h 2654916"/>
              <a:gd name="connsiteX2" fmla="*/ 2574384 w 3003132"/>
              <a:gd name="connsiteY2" fmla="*/ 693056 h 2654916"/>
              <a:gd name="connsiteX3" fmla="*/ 2574384 w 3003132"/>
              <a:gd name="connsiteY3" fmla="*/ 853922 h 2654916"/>
              <a:gd name="connsiteX4" fmla="*/ 2638074 w 3003132"/>
              <a:gd name="connsiteY4" fmla="*/ 860343 h 2654916"/>
              <a:gd name="connsiteX5" fmla="*/ 3003132 w 3003132"/>
              <a:gd name="connsiteY5" fmla="*/ 1308254 h 2654916"/>
              <a:gd name="connsiteX6" fmla="*/ 2638074 w 3003132"/>
              <a:gd name="connsiteY6" fmla="*/ 1756166 h 2654916"/>
              <a:gd name="connsiteX7" fmla="*/ 2574384 w 3003132"/>
              <a:gd name="connsiteY7" fmla="*/ 1762586 h 2654916"/>
              <a:gd name="connsiteX8" fmla="*/ 2574384 w 3003132"/>
              <a:gd name="connsiteY8" fmla="*/ 1961860 h 2654916"/>
              <a:gd name="connsiteX9" fmla="*/ 2574383 w 3003132"/>
              <a:gd name="connsiteY9" fmla="*/ 1961860 h 2654916"/>
              <a:gd name="connsiteX10" fmla="*/ 1287192 w 3003132"/>
              <a:gd name="connsiteY10" fmla="*/ 2654916 h 2654916"/>
              <a:gd name="connsiteX11" fmla="*/ 0 w 3003132"/>
              <a:gd name="connsiteY11" fmla="*/ 1961860 h 2654916"/>
              <a:gd name="connsiteX12" fmla="*/ 1 w 3003132"/>
              <a:gd name="connsiteY12" fmla="*/ 1961860 h 2654916"/>
              <a:gd name="connsiteX13" fmla="*/ 1 w 3003132"/>
              <a:gd name="connsiteY13" fmla="*/ 693056 h 2654916"/>
              <a:gd name="connsiteX14" fmla="*/ 0 w 3003132"/>
              <a:gd name="connsiteY14" fmla="*/ 693056 h 265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03132" h="2654916">
                <a:moveTo>
                  <a:pt x="1287192" y="0"/>
                </a:moveTo>
                <a:lnTo>
                  <a:pt x="2574383" y="693056"/>
                </a:lnTo>
                <a:lnTo>
                  <a:pt x="2574384" y="693056"/>
                </a:lnTo>
                <a:lnTo>
                  <a:pt x="2574384" y="853922"/>
                </a:lnTo>
                <a:lnTo>
                  <a:pt x="2638074" y="860343"/>
                </a:lnTo>
                <a:cubicBezTo>
                  <a:pt x="2846412" y="902975"/>
                  <a:pt x="3003132" y="1087312"/>
                  <a:pt x="3003132" y="1308254"/>
                </a:cubicBezTo>
                <a:cubicBezTo>
                  <a:pt x="3003132" y="1529196"/>
                  <a:pt x="2846412" y="1713533"/>
                  <a:pt x="2638074" y="1756166"/>
                </a:cubicBezTo>
                <a:lnTo>
                  <a:pt x="2574384" y="1762586"/>
                </a:lnTo>
                <a:lnTo>
                  <a:pt x="2574384" y="1961860"/>
                </a:lnTo>
                <a:lnTo>
                  <a:pt x="2574383" y="1961860"/>
                </a:lnTo>
                <a:lnTo>
                  <a:pt x="1287192" y="2654916"/>
                </a:lnTo>
                <a:lnTo>
                  <a:pt x="0" y="1961860"/>
                </a:lnTo>
                <a:lnTo>
                  <a:pt x="1" y="1961860"/>
                </a:lnTo>
                <a:lnTo>
                  <a:pt x="1" y="693056"/>
                </a:lnTo>
                <a:lnTo>
                  <a:pt x="0" y="693056"/>
                </a:ln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26" name="任意多边形 25"/>
          <p:cNvSpPr/>
          <p:nvPr>
            <p:custDataLst>
              <p:tags r:id="rId7"/>
            </p:custDataLst>
          </p:nvPr>
        </p:nvSpPr>
        <p:spPr>
          <a:xfrm>
            <a:off x="4688382" y="3780972"/>
            <a:ext cx="1453455" cy="1611233"/>
          </a:xfrm>
          <a:custGeom>
            <a:avLst/>
            <a:gdLst>
              <a:gd name="connsiteX0" fmla="*/ 1920719 w 2574384"/>
              <a:gd name="connsiteY0" fmla="*/ 0 h 2853844"/>
              <a:gd name="connsiteX1" fmla="*/ 2377919 w 2574384"/>
              <a:gd name="connsiteY1" fmla="*/ 457200 h 2853844"/>
              <a:gd name="connsiteX2" fmla="*/ 2299837 w 2574384"/>
              <a:gd name="connsiteY2" fmla="*/ 712825 h 2853844"/>
              <a:gd name="connsiteX3" fmla="*/ 2281934 w 2574384"/>
              <a:gd name="connsiteY3" fmla="*/ 734523 h 2853844"/>
              <a:gd name="connsiteX4" fmla="*/ 2574383 w 2574384"/>
              <a:gd name="connsiteY4" fmla="*/ 891985 h 2853844"/>
              <a:gd name="connsiteX5" fmla="*/ 2574384 w 2574384"/>
              <a:gd name="connsiteY5" fmla="*/ 891985 h 2853844"/>
              <a:gd name="connsiteX6" fmla="*/ 2574384 w 2574384"/>
              <a:gd name="connsiteY6" fmla="*/ 2160788 h 2853844"/>
              <a:gd name="connsiteX7" fmla="*/ 2574383 w 2574384"/>
              <a:gd name="connsiteY7" fmla="*/ 2160788 h 2853844"/>
              <a:gd name="connsiteX8" fmla="*/ 1287192 w 2574384"/>
              <a:gd name="connsiteY8" fmla="*/ 2853844 h 2853844"/>
              <a:gd name="connsiteX9" fmla="*/ 0 w 2574384"/>
              <a:gd name="connsiteY9" fmla="*/ 2160788 h 2853844"/>
              <a:gd name="connsiteX10" fmla="*/ 1 w 2574384"/>
              <a:gd name="connsiteY10" fmla="*/ 2160788 h 2853844"/>
              <a:gd name="connsiteX11" fmla="*/ 1 w 2574384"/>
              <a:gd name="connsiteY11" fmla="*/ 891985 h 2853844"/>
              <a:gd name="connsiteX12" fmla="*/ 0 w 2574384"/>
              <a:gd name="connsiteY12" fmla="*/ 891985 h 2853844"/>
              <a:gd name="connsiteX13" fmla="*/ 1287192 w 2574384"/>
              <a:gd name="connsiteY13" fmla="*/ 198928 h 2853844"/>
              <a:gd name="connsiteX14" fmla="*/ 1490412 w 2574384"/>
              <a:gd name="connsiteY14" fmla="*/ 308347 h 2853844"/>
              <a:gd name="connsiteX15" fmla="*/ 1499448 w 2574384"/>
              <a:gd name="connsiteY15" fmla="*/ 279237 h 2853844"/>
              <a:gd name="connsiteX16" fmla="*/ 1920719 w 2574384"/>
              <a:gd name="connsiteY16" fmla="*/ 0 h 285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4384" h="2853844">
                <a:moveTo>
                  <a:pt x="1920719" y="0"/>
                </a:moveTo>
                <a:cubicBezTo>
                  <a:pt x="2173224" y="0"/>
                  <a:pt x="2377919" y="204695"/>
                  <a:pt x="2377919" y="457200"/>
                </a:cubicBezTo>
                <a:cubicBezTo>
                  <a:pt x="2377919" y="551890"/>
                  <a:pt x="2349134" y="639856"/>
                  <a:pt x="2299837" y="712825"/>
                </a:cubicBezTo>
                <a:lnTo>
                  <a:pt x="2281934" y="734523"/>
                </a:lnTo>
                <a:lnTo>
                  <a:pt x="2574383" y="891985"/>
                </a:lnTo>
                <a:lnTo>
                  <a:pt x="2574384" y="891985"/>
                </a:lnTo>
                <a:lnTo>
                  <a:pt x="2574384" y="2160788"/>
                </a:lnTo>
                <a:lnTo>
                  <a:pt x="2574383" y="2160788"/>
                </a:lnTo>
                <a:lnTo>
                  <a:pt x="1287192" y="2853844"/>
                </a:lnTo>
                <a:lnTo>
                  <a:pt x="0" y="2160788"/>
                </a:lnTo>
                <a:lnTo>
                  <a:pt x="1" y="2160788"/>
                </a:lnTo>
                <a:lnTo>
                  <a:pt x="1" y="891985"/>
                </a:lnTo>
                <a:lnTo>
                  <a:pt x="0" y="891985"/>
                </a:lnTo>
                <a:lnTo>
                  <a:pt x="1287192" y="198928"/>
                </a:lnTo>
                <a:lnTo>
                  <a:pt x="1490412" y="308347"/>
                </a:lnTo>
                <a:lnTo>
                  <a:pt x="1499448" y="279237"/>
                </a:lnTo>
                <a:cubicBezTo>
                  <a:pt x="1568855" y="115141"/>
                  <a:pt x="1731340" y="0"/>
                  <a:pt x="1920719" y="0"/>
                </a:cubicBez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7" name="任意多边形 6"/>
          <p:cNvSpPr/>
          <p:nvPr>
            <p:custDataLst>
              <p:tags r:id="rId8"/>
            </p:custDataLst>
          </p:nvPr>
        </p:nvSpPr>
        <p:spPr>
          <a:xfrm>
            <a:off x="6190216" y="3780972"/>
            <a:ext cx="1453455" cy="1611233"/>
          </a:xfrm>
          <a:custGeom>
            <a:avLst/>
            <a:gdLst>
              <a:gd name="connsiteX0" fmla="*/ 651909 w 2574384"/>
              <a:gd name="connsiteY0" fmla="*/ 0 h 2853844"/>
              <a:gd name="connsiteX1" fmla="*/ 1073180 w 2574384"/>
              <a:gd name="connsiteY1" fmla="*/ 279237 h 2853844"/>
              <a:gd name="connsiteX2" fmla="*/ 1082468 w 2574384"/>
              <a:gd name="connsiteY2" fmla="*/ 309157 h 2853844"/>
              <a:gd name="connsiteX3" fmla="*/ 1287192 w 2574384"/>
              <a:gd name="connsiteY3" fmla="*/ 198928 h 2853844"/>
              <a:gd name="connsiteX4" fmla="*/ 2574383 w 2574384"/>
              <a:gd name="connsiteY4" fmla="*/ 891985 h 2853844"/>
              <a:gd name="connsiteX5" fmla="*/ 2574384 w 2574384"/>
              <a:gd name="connsiteY5" fmla="*/ 891985 h 2853844"/>
              <a:gd name="connsiteX6" fmla="*/ 2574384 w 2574384"/>
              <a:gd name="connsiteY6" fmla="*/ 2160788 h 2853844"/>
              <a:gd name="connsiteX7" fmla="*/ 2574383 w 2574384"/>
              <a:gd name="connsiteY7" fmla="*/ 2160788 h 2853844"/>
              <a:gd name="connsiteX8" fmla="*/ 1287192 w 2574384"/>
              <a:gd name="connsiteY8" fmla="*/ 2853844 h 2853844"/>
              <a:gd name="connsiteX9" fmla="*/ 0 w 2574384"/>
              <a:gd name="connsiteY9" fmla="*/ 2160788 h 2853844"/>
              <a:gd name="connsiteX10" fmla="*/ 1 w 2574384"/>
              <a:gd name="connsiteY10" fmla="*/ 2160788 h 2853844"/>
              <a:gd name="connsiteX11" fmla="*/ 1 w 2574384"/>
              <a:gd name="connsiteY11" fmla="*/ 891985 h 2853844"/>
              <a:gd name="connsiteX12" fmla="*/ 0 w 2574384"/>
              <a:gd name="connsiteY12" fmla="*/ 891985 h 2853844"/>
              <a:gd name="connsiteX13" fmla="*/ 291234 w 2574384"/>
              <a:gd name="connsiteY13" fmla="*/ 735177 h 2853844"/>
              <a:gd name="connsiteX14" fmla="*/ 272791 w 2574384"/>
              <a:gd name="connsiteY14" fmla="*/ 712825 h 2853844"/>
              <a:gd name="connsiteX15" fmla="*/ 194709 w 2574384"/>
              <a:gd name="connsiteY15" fmla="*/ 457200 h 2853844"/>
              <a:gd name="connsiteX16" fmla="*/ 651909 w 2574384"/>
              <a:gd name="connsiteY16" fmla="*/ 0 h 285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4384" h="2853844">
                <a:moveTo>
                  <a:pt x="651909" y="0"/>
                </a:moveTo>
                <a:cubicBezTo>
                  <a:pt x="841288" y="0"/>
                  <a:pt x="1003773" y="115141"/>
                  <a:pt x="1073180" y="279237"/>
                </a:cubicBezTo>
                <a:lnTo>
                  <a:pt x="1082468" y="309157"/>
                </a:lnTo>
                <a:lnTo>
                  <a:pt x="1287192" y="198928"/>
                </a:lnTo>
                <a:lnTo>
                  <a:pt x="2574383" y="891985"/>
                </a:lnTo>
                <a:lnTo>
                  <a:pt x="2574384" y="891985"/>
                </a:lnTo>
                <a:lnTo>
                  <a:pt x="2574384" y="2160788"/>
                </a:lnTo>
                <a:lnTo>
                  <a:pt x="2574383" y="2160788"/>
                </a:lnTo>
                <a:lnTo>
                  <a:pt x="1287192" y="2853844"/>
                </a:lnTo>
                <a:lnTo>
                  <a:pt x="0" y="2160788"/>
                </a:lnTo>
                <a:lnTo>
                  <a:pt x="1" y="2160788"/>
                </a:lnTo>
                <a:lnTo>
                  <a:pt x="1" y="891985"/>
                </a:lnTo>
                <a:lnTo>
                  <a:pt x="0" y="891985"/>
                </a:lnTo>
                <a:lnTo>
                  <a:pt x="291234" y="735177"/>
                </a:lnTo>
                <a:lnTo>
                  <a:pt x="272791" y="712825"/>
                </a:lnTo>
                <a:cubicBezTo>
                  <a:pt x="223494" y="639856"/>
                  <a:pt x="194709" y="551890"/>
                  <a:pt x="194709" y="457200"/>
                </a:cubicBezTo>
                <a:cubicBezTo>
                  <a:pt x="194709" y="204695"/>
                  <a:pt x="399404" y="0"/>
                  <a:pt x="651909" y="0"/>
                </a:cubicBez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8" name="任意多边形 7"/>
          <p:cNvSpPr/>
          <p:nvPr>
            <p:custDataLst>
              <p:tags r:id="rId9"/>
            </p:custDataLst>
          </p:nvPr>
        </p:nvSpPr>
        <p:spPr>
          <a:xfrm>
            <a:off x="5016335" y="2181739"/>
            <a:ext cx="1125502" cy="992023"/>
          </a:xfrm>
          <a:custGeom>
            <a:avLst/>
            <a:gdLst>
              <a:gd name="connsiteX0" fmla="*/ 1993508 w 1993508"/>
              <a:gd name="connsiteY0" fmla="*/ 0 h 1757088"/>
              <a:gd name="connsiteX1" fmla="*/ 1993508 w 1993508"/>
              <a:gd name="connsiteY1" fmla="*/ 903512 h 1757088"/>
              <a:gd name="connsiteX2" fmla="*/ 1993507 w 1993508"/>
              <a:gd name="connsiteY2" fmla="*/ 903512 h 1757088"/>
              <a:gd name="connsiteX3" fmla="*/ 1726010 w 1993508"/>
              <a:gd name="connsiteY3" fmla="*/ 1047539 h 1757088"/>
              <a:gd name="connsiteX4" fmla="*/ 1766385 w 1993508"/>
              <a:gd name="connsiteY4" fmla="*/ 1121925 h 1757088"/>
              <a:gd name="connsiteX5" fmla="*/ 1802314 w 1993508"/>
              <a:gd name="connsiteY5" fmla="*/ 1299888 h 1757088"/>
              <a:gd name="connsiteX6" fmla="*/ 1345114 w 1993508"/>
              <a:gd name="connsiteY6" fmla="*/ 1757088 h 1757088"/>
              <a:gd name="connsiteX7" fmla="*/ 965996 w 1993508"/>
              <a:gd name="connsiteY7" fmla="*/ 1555513 h 1757088"/>
              <a:gd name="connsiteX8" fmla="*/ 924513 w 1993508"/>
              <a:gd name="connsiteY8" fmla="*/ 1479085 h 1757088"/>
              <a:gd name="connsiteX9" fmla="*/ 706316 w 1993508"/>
              <a:gd name="connsiteY9" fmla="*/ 1596568 h 1757088"/>
              <a:gd name="connsiteX10" fmla="*/ 0 w 1993508"/>
              <a:gd name="connsiteY10" fmla="*/ 1216270 h 1757088"/>
              <a:gd name="connsiteX11" fmla="*/ 3060 w 1993508"/>
              <a:gd name="connsiteY11" fmla="*/ 1209917 h 1757088"/>
              <a:gd name="connsiteX12" fmla="*/ 1803031 w 1993508"/>
              <a:gd name="connsiteY12" fmla="*/ 9618 h 175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93508" h="1757088">
                <a:moveTo>
                  <a:pt x="1993508" y="0"/>
                </a:moveTo>
                <a:lnTo>
                  <a:pt x="1993508" y="903512"/>
                </a:lnTo>
                <a:lnTo>
                  <a:pt x="1993507" y="903512"/>
                </a:lnTo>
                <a:lnTo>
                  <a:pt x="1726010" y="1047539"/>
                </a:lnTo>
                <a:lnTo>
                  <a:pt x="1766385" y="1121925"/>
                </a:lnTo>
                <a:cubicBezTo>
                  <a:pt x="1789521" y="1176624"/>
                  <a:pt x="1802314" y="1236762"/>
                  <a:pt x="1802314" y="1299888"/>
                </a:cubicBezTo>
                <a:cubicBezTo>
                  <a:pt x="1802314" y="1552393"/>
                  <a:pt x="1597619" y="1757088"/>
                  <a:pt x="1345114" y="1757088"/>
                </a:cubicBezTo>
                <a:cubicBezTo>
                  <a:pt x="1187298" y="1757088"/>
                  <a:pt x="1048159" y="1677129"/>
                  <a:pt x="965996" y="1555513"/>
                </a:cubicBezTo>
                <a:lnTo>
                  <a:pt x="924513" y="1479085"/>
                </a:lnTo>
                <a:lnTo>
                  <a:pt x="706316" y="1596568"/>
                </a:lnTo>
                <a:lnTo>
                  <a:pt x="0" y="1216270"/>
                </a:lnTo>
                <a:lnTo>
                  <a:pt x="3060" y="1209917"/>
                </a:lnTo>
                <a:cubicBezTo>
                  <a:pt x="359655" y="553485"/>
                  <a:pt x="1024331" y="88700"/>
                  <a:pt x="1803031" y="9618"/>
                </a:cubicBezTo>
                <a:close/>
              </a:path>
            </a:pathLst>
          </a:custGeom>
          <a:solidFill>
            <a:srgbClr val="1F74AD"/>
          </a:solidFill>
          <a:ln w="28575">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9" name="任意多边形 8"/>
          <p:cNvSpPr/>
          <p:nvPr>
            <p:custDataLst>
              <p:tags r:id="rId10"/>
            </p:custDataLst>
          </p:nvPr>
        </p:nvSpPr>
        <p:spPr>
          <a:xfrm>
            <a:off x="6190216" y="2181539"/>
            <a:ext cx="1128653" cy="992223"/>
          </a:xfrm>
          <a:custGeom>
            <a:avLst/>
            <a:gdLst>
              <a:gd name="connsiteX0" fmla="*/ 1 w 1999090"/>
              <a:gd name="connsiteY0" fmla="*/ 0 h 1757443"/>
              <a:gd name="connsiteX1" fmla="*/ 197506 w 1999090"/>
              <a:gd name="connsiteY1" fmla="*/ 9973 h 1757443"/>
              <a:gd name="connsiteX2" fmla="*/ 1997477 w 1999090"/>
              <a:gd name="connsiteY2" fmla="*/ 1210272 h 1757443"/>
              <a:gd name="connsiteX3" fmla="*/ 1999090 w 1999090"/>
              <a:gd name="connsiteY3" fmla="*/ 1213620 h 1757443"/>
              <a:gd name="connsiteX4" fmla="*/ 1287192 w 1999090"/>
              <a:gd name="connsiteY4" fmla="*/ 1596923 h 1757443"/>
              <a:gd name="connsiteX5" fmla="*/ 1071715 w 1999090"/>
              <a:gd name="connsiteY5" fmla="*/ 1480905 h 1757443"/>
              <a:gd name="connsiteX6" fmla="*/ 1031027 w 1999090"/>
              <a:gd name="connsiteY6" fmla="*/ 1555868 h 1757443"/>
              <a:gd name="connsiteX7" fmla="*/ 651909 w 1999090"/>
              <a:gd name="connsiteY7" fmla="*/ 1757443 h 1757443"/>
              <a:gd name="connsiteX8" fmla="*/ 194709 w 1999090"/>
              <a:gd name="connsiteY8" fmla="*/ 1300243 h 1757443"/>
              <a:gd name="connsiteX9" fmla="*/ 230638 w 1999090"/>
              <a:gd name="connsiteY9" fmla="*/ 1122280 h 1757443"/>
              <a:gd name="connsiteX10" fmla="*/ 270218 w 1999090"/>
              <a:gd name="connsiteY10" fmla="*/ 1049359 h 1757443"/>
              <a:gd name="connsiteX11" fmla="*/ 0 w 1999090"/>
              <a:gd name="connsiteY11" fmla="*/ 903867 h 1757443"/>
              <a:gd name="connsiteX12" fmla="*/ 1 w 1999090"/>
              <a:gd name="connsiteY12" fmla="*/ 903867 h 175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99090" h="1757443">
                <a:moveTo>
                  <a:pt x="1" y="0"/>
                </a:moveTo>
                <a:lnTo>
                  <a:pt x="197506" y="9973"/>
                </a:lnTo>
                <a:cubicBezTo>
                  <a:pt x="976206" y="89055"/>
                  <a:pt x="1640882" y="553840"/>
                  <a:pt x="1997477" y="1210272"/>
                </a:cubicBezTo>
                <a:lnTo>
                  <a:pt x="1999090" y="1213620"/>
                </a:lnTo>
                <a:lnTo>
                  <a:pt x="1287192" y="1596923"/>
                </a:lnTo>
                <a:lnTo>
                  <a:pt x="1071715" y="1480905"/>
                </a:lnTo>
                <a:lnTo>
                  <a:pt x="1031027" y="1555868"/>
                </a:lnTo>
                <a:cubicBezTo>
                  <a:pt x="948865" y="1677484"/>
                  <a:pt x="809725" y="1757443"/>
                  <a:pt x="651909" y="1757443"/>
                </a:cubicBezTo>
                <a:cubicBezTo>
                  <a:pt x="399404" y="1757443"/>
                  <a:pt x="194709" y="1552748"/>
                  <a:pt x="194709" y="1300243"/>
                </a:cubicBezTo>
                <a:cubicBezTo>
                  <a:pt x="194709" y="1237117"/>
                  <a:pt x="207502" y="1176979"/>
                  <a:pt x="230638" y="1122280"/>
                </a:cubicBezTo>
                <a:lnTo>
                  <a:pt x="270218" y="1049359"/>
                </a:lnTo>
                <a:lnTo>
                  <a:pt x="0" y="903867"/>
                </a:lnTo>
                <a:lnTo>
                  <a:pt x="1" y="903867"/>
                </a:lnTo>
                <a:close/>
              </a:path>
            </a:pathLst>
          </a:custGeom>
          <a:solidFill>
            <a:srgbClr val="3498DB"/>
          </a:solidFill>
          <a:ln w="28575">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30" name="任意多边形 29"/>
          <p:cNvSpPr/>
          <p:nvPr>
            <p:custDataLst>
              <p:tags r:id="rId11"/>
            </p:custDataLst>
          </p:nvPr>
        </p:nvSpPr>
        <p:spPr>
          <a:xfrm>
            <a:off x="6668203" y="2907984"/>
            <a:ext cx="807600" cy="1160452"/>
          </a:xfrm>
          <a:custGeom>
            <a:avLst/>
            <a:gdLst>
              <a:gd name="connsiteX0" fmla="*/ 1187673 w 1430435"/>
              <a:gd name="connsiteY0" fmla="*/ 0 h 2055413"/>
              <a:gd name="connsiteX1" fmla="*/ 1248402 w 1430435"/>
              <a:gd name="connsiteY1" fmla="*/ 126065 h 2055413"/>
              <a:gd name="connsiteX2" fmla="*/ 1430435 w 1430435"/>
              <a:gd name="connsiteY2" fmla="*/ 1027706 h 2055413"/>
              <a:gd name="connsiteX3" fmla="*/ 1248402 w 1430435"/>
              <a:gd name="connsiteY3" fmla="*/ 1929347 h 2055413"/>
              <a:gd name="connsiteX4" fmla="*/ 1187673 w 1430435"/>
              <a:gd name="connsiteY4" fmla="*/ 2055413 h 2055413"/>
              <a:gd name="connsiteX5" fmla="*/ 457200 w 1430435"/>
              <a:gd name="connsiteY5" fmla="*/ 1662108 h 2055413"/>
              <a:gd name="connsiteX6" fmla="*/ 457201 w 1430435"/>
              <a:gd name="connsiteY6" fmla="*/ 1662108 h 2055413"/>
              <a:gd name="connsiteX7" fmla="*/ 457201 w 1430435"/>
              <a:gd name="connsiteY7" fmla="*/ 1484906 h 2055413"/>
              <a:gd name="connsiteX8" fmla="*/ 457200 w 1430435"/>
              <a:gd name="connsiteY8" fmla="*/ 1484906 h 2055413"/>
              <a:gd name="connsiteX9" fmla="*/ 0 w 1430435"/>
              <a:gd name="connsiteY9" fmla="*/ 1027706 h 2055413"/>
              <a:gd name="connsiteX10" fmla="*/ 457200 w 1430435"/>
              <a:gd name="connsiteY10" fmla="*/ 570506 h 2055413"/>
              <a:gd name="connsiteX11" fmla="*/ 457201 w 1430435"/>
              <a:gd name="connsiteY11" fmla="*/ 570506 h 2055413"/>
              <a:gd name="connsiteX12" fmla="*/ 457201 w 1430435"/>
              <a:gd name="connsiteY12" fmla="*/ 393304 h 2055413"/>
              <a:gd name="connsiteX13" fmla="*/ 457200 w 1430435"/>
              <a:gd name="connsiteY13" fmla="*/ 393304 h 205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0435" h="2055413">
                <a:moveTo>
                  <a:pt x="1187673" y="0"/>
                </a:moveTo>
                <a:lnTo>
                  <a:pt x="1248402" y="126065"/>
                </a:lnTo>
                <a:cubicBezTo>
                  <a:pt x="1365618" y="403194"/>
                  <a:pt x="1430435" y="707881"/>
                  <a:pt x="1430435" y="1027706"/>
                </a:cubicBezTo>
                <a:cubicBezTo>
                  <a:pt x="1430435" y="1347532"/>
                  <a:pt x="1365618" y="1652219"/>
                  <a:pt x="1248402" y="1929347"/>
                </a:cubicBezTo>
                <a:lnTo>
                  <a:pt x="1187673" y="2055413"/>
                </a:lnTo>
                <a:lnTo>
                  <a:pt x="457200" y="1662108"/>
                </a:lnTo>
                <a:lnTo>
                  <a:pt x="457201" y="1662108"/>
                </a:lnTo>
                <a:lnTo>
                  <a:pt x="457201" y="1484906"/>
                </a:lnTo>
                <a:lnTo>
                  <a:pt x="457200" y="1484906"/>
                </a:lnTo>
                <a:cubicBezTo>
                  <a:pt x="204695" y="1484906"/>
                  <a:pt x="0" y="1280211"/>
                  <a:pt x="0" y="1027706"/>
                </a:cubicBezTo>
                <a:cubicBezTo>
                  <a:pt x="0" y="775201"/>
                  <a:pt x="204695" y="570506"/>
                  <a:pt x="457200" y="570506"/>
                </a:cubicBezTo>
                <a:lnTo>
                  <a:pt x="457201" y="570506"/>
                </a:lnTo>
                <a:lnTo>
                  <a:pt x="457201" y="393304"/>
                </a:lnTo>
                <a:lnTo>
                  <a:pt x="457200" y="393304"/>
                </a:lnTo>
                <a:close/>
              </a:path>
            </a:pathLst>
          </a:custGeom>
          <a:solidFill>
            <a:srgbClr val="1AA3AA"/>
          </a:solidFill>
          <a:ln w="28575">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10" name="任意多边形 9"/>
          <p:cNvSpPr/>
          <p:nvPr>
            <p:custDataLst>
              <p:tags r:id="rId12"/>
            </p:custDataLst>
          </p:nvPr>
        </p:nvSpPr>
        <p:spPr>
          <a:xfrm>
            <a:off x="6190216" y="3780972"/>
            <a:ext cx="1128653" cy="1013908"/>
          </a:xfrm>
          <a:custGeom>
            <a:avLst/>
            <a:gdLst>
              <a:gd name="connsiteX0" fmla="*/ 651909 w 1999090"/>
              <a:gd name="connsiteY0" fmla="*/ 0 h 1795851"/>
              <a:gd name="connsiteX1" fmla="*/ 1073180 w 1999090"/>
              <a:gd name="connsiteY1" fmla="*/ 279237 h 1795851"/>
              <a:gd name="connsiteX2" fmla="*/ 1082468 w 1999090"/>
              <a:gd name="connsiteY2" fmla="*/ 309157 h 1795851"/>
              <a:gd name="connsiteX3" fmla="*/ 1287192 w 1999090"/>
              <a:gd name="connsiteY3" fmla="*/ 198928 h 1795851"/>
              <a:gd name="connsiteX4" fmla="*/ 1999090 w 1999090"/>
              <a:gd name="connsiteY4" fmla="*/ 582232 h 1795851"/>
              <a:gd name="connsiteX5" fmla="*/ 1997477 w 1999090"/>
              <a:gd name="connsiteY5" fmla="*/ 585580 h 1795851"/>
              <a:gd name="connsiteX6" fmla="*/ 197506 w 1999090"/>
              <a:gd name="connsiteY6" fmla="*/ 1785878 h 1795851"/>
              <a:gd name="connsiteX7" fmla="*/ 1 w 1999090"/>
              <a:gd name="connsiteY7" fmla="*/ 1795851 h 1795851"/>
              <a:gd name="connsiteX8" fmla="*/ 1 w 1999090"/>
              <a:gd name="connsiteY8" fmla="*/ 891985 h 1795851"/>
              <a:gd name="connsiteX9" fmla="*/ 0 w 1999090"/>
              <a:gd name="connsiteY9" fmla="*/ 891985 h 1795851"/>
              <a:gd name="connsiteX10" fmla="*/ 291234 w 1999090"/>
              <a:gd name="connsiteY10" fmla="*/ 735177 h 1795851"/>
              <a:gd name="connsiteX11" fmla="*/ 272791 w 1999090"/>
              <a:gd name="connsiteY11" fmla="*/ 712825 h 1795851"/>
              <a:gd name="connsiteX12" fmla="*/ 194709 w 1999090"/>
              <a:gd name="connsiteY12" fmla="*/ 457200 h 1795851"/>
              <a:gd name="connsiteX13" fmla="*/ 651909 w 1999090"/>
              <a:gd name="connsiteY13" fmla="*/ 0 h 1795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99090" h="1795851">
                <a:moveTo>
                  <a:pt x="651909" y="0"/>
                </a:moveTo>
                <a:cubicBezTo>
                  <a:pt x="841288" y="0"/>
                  <a:pt x="1003773" y="115141"/>
                  <a:pt x="1073180" y="279237"/>
                </a:cubicBezTo>
                <a:lnTo>
                  <a:pt x="1082468" y="309157"/>
                </a:lnTo>
                <a:lnTo>
                  <a:pt x="1287192" y="198928"/>
                </a:lnTo>
                <a:lnTo>
                  <a:pt x="1999090" y="582232"/>
                </a:lnTo>
                <a:lnTo>
                  <a:pt x="1997477" y="585580"/>
                </a:lnTo>
                <a:cubicBezTo>
                  <a:pt x="1640882" y="1242012"/>
                  <a:pt x="976206" y="1706797"/>
                  <a:pt x="197506" y="1785878"/>
                </a:cubicBezTo>
                <a:lnTo>
                  <a:pt x="1" y="1795851"/>
                </a:lnTo>
                <a:lnTo>
                  <a:pt x="1" y="891985"/>
                </a:lnTo>
                <a:lnTo>
                  <a:pt x="0" y="891985"/>
                </a:lnTo>
                <a:lnTo>
                  <a:pt x="291234" y="735177"/>
                </a:lnTo>
                <a:lnTo>
                  <a:pt x="272791" y="712825"/>
                </a:lnTo>
                <a:cubicBezTo>
                  <a:pt x="223494" y="639856"/>
                  <a:pt x="194709" y="551890"/>
                  <a:pt x="194709" y="457200"/>
                </a:cubicBezTo>
                <a:cubicBezTo>
                  <a:pt x="194709" y="204695"/>
                  <a:pt x="399404" y="0"/>
                  <a:pt x="651909" y="0"/>
                </a:cubicBezTo>
                <a:close/>
              </a:path>
            </a:pathLst>
          </a:custGeom>
          <a:solidFill>
            <a:srgbClr val="9BBB59"/>
          </a:solidFill>
          <a:ln w="28575">
            <a:solidFill>
              <a:srgbClr val="9BBB59"/>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32" name="任意多边形 31"/>
          <p:cNvSpPr/>
          <p:nvPr>
            <p:custDataLst>
              <p:tags r:id="rId13"/>
            </p:custDataLst>
          </p:nvPr>
        </p:nvSpPr>
        <p:spPr>
          <a:xfrm>
            <a:off x="4860219" y="2907983"/>
            <a:ext cx="791537" cy="1160453"/>
          </a:xfrm>
          <a:custGeom>
            <a:avLst/>
            <a:gdLst>
              <a:gd name="connsiteX0" fmla="*/ 242762 w 1401984"/>
              <a:gd name="connsiteY0" fmla="*/ 0 h 2055414"/>
              <a:gd name="connsiteX1" fmla="*/ 973235 w 1401984"/>
              <a:gd name="connsiteY1" fmla="*/ 393305 h 2055414"/>
              <a:gd name="connsiteX2" fmla="*/ 973236 w 1401984"/>
              <a:gd name="connsiteY2" fmla="*/ 393305 h 2055414"/>
              <a:gd name="connsiteX3" fmla="*/ 973236 w 1401984"/>
              <a:gd name="connsiteY3" fmla="*/ 554171 h 2055414"/>
              <a:gd name="connsiteX4" fmla="*/ 1036926 w 1401984"/>
              <a:gd name="connsiteY4" fmla="*/ 560592 h 2055414"/>
              <a:gd name="connsiteX5" fmla="*/ 1401984 w 1401984"/>
              <a:gd name="connsiteY5" fmla="*/ 1008503 h 2055414"/>
              <a:gd name="connsiteX6" fmla="*/ 1036926 w 1401984"/>
              <a:gd name="connsiteY6" fmla="*/ 1456415 h 2055414"/>
              <a:gd name="connsiteX7" fmla="*/ 973236 w 1401984"/>
              <a:gd name="connsiteY7" fmla="*/ 1462835 h 2055414"/>
              <a:gd name="connsiteX8" fmla="*/ 973236 w 1401984"/>
              <a:gd name="connsiteY8" fmla="*/ 1662109 h 2055414"/>
              <a:gd name="connsiteX9" fmla="*/ 973235 w 1401984"/>
              <a:gd name="connsiteY9" fmla="*/ 1662109 h 2055414"/>
              <a:gd name="connsiteX10" fmla="*/ 242762 w 1401984"/>
              <a:gd name="connsiteY10" fmla="*/ 2055414 h 2055414"/>
              <a:gd name="connsiteX11" fmla="*/ 182033 w 1401984"/>
              <a:gd name="connsiteY11" fmla="*/ 1929348 h 2055414"/>
              <a:gd name="connsiteX12" fmla="*/ 0 w 1401984"/>
              <a:gd name="connsiteY12" fmla="*/ 1027707 h 2055414"/>
              <a:gd name="connsiteX13" fmla="*/ 182033 w 1401984"/>
              <a:gd name="connsiteY13" fmla="*/ 126066 h 2055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01984" h="2055414">
                <a:moveTo>
                  <a:pt x="242762" y="0"/>
                </a:moveTo>
                <a:lnTo>
                  <a:pt x="973235" y="393305"/>
                </a:lnTo>
                <a:lnTo>
                  <a:pt x="973236" y="393305"/>
                </a:lnTo>
                <a:lnTo>
                  <a:pt x="973236" y="554171"/>
                </a:lnTo>
                <a:lnTo>
                  <a:pt x="1036926" y="560592"/>
                </a:lnTo>
                <a:cubicBezTo>
                  <a:pt x="1245264" y="603224"/>
                  <a:pt x="1401984" y="787561"/>
                  <a:pt x="1401984" y="1008503"/>
                </a:cubicBezTo>
                <a:cubicBezTo>
                  <a:pt x="1401984" y="1229445"/>
                  <a:pt x="1245264" y="1413782"/>
                  <a:pt x="1036926" y="1456415"/>
                </a:cubicBezTo>
                <a:lnTo>
                  <a:pt x="973236" y="1462835"/>
                </a:lnTo>
                <a:lnTo>
                  <a:pt x="973236" y="1662109"/>
                </a:lnTo>
                <a:lnTo>
                  <a:pt x="973235" y="1662109"/>
                </a:lnTo>
                <a:lnTo>
                  <a:pt x="242762" y="2055414"/>
                </a:lnTo>
                <a:lnTo>
                  <a:pt x="182033" y="1929348"/>
                </a:lnTo>
                <a:cubicBezTo>
                  <a:pt x="64818" y="1652220"/>
                  <a:pt x="0" y="1347533"/>
                  <a:pt x="0" y="1027707"/>
                </a:cubicBezTo>
                <a:cubicBezTo>
                  <a:pt x="0" y="707882"/>
                  <a:pt x="64818" y="403195"/>
                  <a:pt x="182033" y="126066"/>
                </a:cubicBezTo>
                <a:close/>
              </a:path>
            </a:pathLst>
          </a:custGeom>
          <a:solidFill>
            <a:srgbClr val="FFC000"/>
          </a:solidFill>
          <a:ln w="28575">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33" name="任意多边形 32"/>
          <p:cNvSpPr/>
          <p:nvPr>
            <p:custDataLst>
              <p:tags r:id="rId14"/>
            </p:custDataLst>
          </p:nvPr>
        </p:nvSpPr>
        <p:spPr>
          <a:xfrm>
            <a:off x="5016335" y="3780972"/>
            <a:ext cx="1125502" cy="1013708"/>
          </a:xfrm>
          <a:custGeom>
            <a:avLst/>
            <a:gdLst>
              <a:gd name="connsiteX0" fmla="*/ 1339843 w 1993508"/>
              <a:gd name="connsiteY0" fmla="*/ 0 h 1795496"/>
              <a:gd name="connsiteX1" fmla="*/ 1797043 w 1993508"/>
              <a:gd name="connsiteY1" fmla="*/ 457200 h 1795496"/>
              <a:gd name="connsiteX2" fmla="*/ 1718961 w 1993508"/>
              <a:gd name="connsiteY2" fmla="*/ 712825 h 1795496"/>
              <a:gd name="connsiteX3" fmla="*/ 1701058 w 1993508"/>
              <a:gd name="connsiteY3" fmla="*/ 734523 h 1795496"/>
              <a:gd name="connsiteX4" fmla="*/ 1993507 w 1993508"/>
              <a:gd name="connsiteY4" fmla="*/ 891985 h 1795496"/>
              <a:gd name="connsiteX5" fmla="*/ 1993508 w 1993508"/>
              <a:gd name="connsiteY5" fmla="*/ 891985 h 1795496"/>
              <a:gd name="connsiteX6" fmla="*/ 1993508 w 1993508"/>
              <a:gd name="connsiteY6" fmla="*/ 1795496 h 1795496"/>
              <a:gd name="connsiteX7" fmla="*/ 1803031 w 1993508"/>
              <a:gd name="connsiteY7" fmla="*/ 1785878 h 1795496"/>
              <a:gd name="connsiteX8" fmla="*/ 3060 w 1993508"/>
              <a:gd name="connsiteY8" fmla="*/ 585580 h 1795496"/>
              <a:gd name="connsiteX9" fmla="*/ 0 w 1993508"/>
              <a:gd name="connsiteY9" fmla="*/ 579227 h 1795496"/>
              <a:gd name="connsiteX10" fmla="*/ 706316 w 1993508"/>
              <a:gd name="connsiteY10" fmla="*/ 198928 h 1795496"/>
              <a:gd name="connsiteX11" fmla="*/ 909536 w 1993508"/>
              <a:gd name="connsiteY11" fmla="*/ 308347 h 1795496"/>
              <a:gd name="connsiteX12" fmla="*/ 918572 w 1993508"/>
              <a:gd name="connsiteY12" fmla="*/ 279237 h 1795496"/>
              <a:gd name="connsiteX13" fmla="*/ 1339843 w 1993508"/>
              <a:gd name="connsiteY13" fmla="*/ 0 h 1795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93508" h="1795496">
                <a:moveTo>
                  <a:pt x="1339843" y="0"/>
                </a:moveTo>
                <a:cubicBezTo>
                  <a:pt x="1592348" y="0"/>
                  <a:pt x="1797043" y="204695"/>
                  <a:pt x="1797043" y="457200"/>
                </a:cubicBezTo>
                <a:cubicBezTo>
                  <a:pt x="1797043" y="551890"/>
                  <a:pt x="1768258" y="639856"/>
                  <a:pt x="1718961" y="712825"/>
                </a:cubicBezTo>
                <a:lnTo>
                  <a:pt x="1701058" y="734523"/>
                </a:lnTo>
                <a:lnTo>
                  <a:pt x="1993507" y="891985"/>
                </a:lnTo>
                <a:lnTo>
                  <a:pt x="1993508" y="891985"/>
                </a:lnTo>
                <a:lnTo>
                  <a:pt x="1993508" y="1795496"/>
                </a:lnTo>
                <a:lnTo>
                  <a:pt x="1803031" y="1785878"/>
                </a:lnTo>
                <a:cubicBezTo>
                  <a:pt x="1024331" y="1706797"/>
                  <a:pt x="359655" y="1242012"/>
                  <a:pt x="3060" y="585580"/>
                </a:cubicBezTo>
                <a:lnTo>
                  <a:pt x="0" y="579227"/>
                </a:lnTo>
                <a:lnTo>
                  <a:pt x="706316" y="198928"/>
                </a:lnTo>
                <a:lnTo>
                  <a:pt x="909536" y="308347"/>
                </a:lnTo>
                <a:lnTo>
                  <a:pt x="918572" y="279237"/>
                </a:lnTo>
                <a:cubicBezTo>
                  <a:pt x="987979" y="115141"/>
                  <a:pt x="1150464" y="0"/>
                  <a:pt x="1339843" y="0"/>
                </a:cubicBezTo>
                <a:close/>
              </a:path>
            </a:pathLst>
          </a:custGeom>
          <a:solidFill>
            <a:srgbClr val="69A35B"/>
          </a:solidFill>
          <a:ln w="28575">
            <a:solidFill>
              <a:srgbClr val="69A35B"/>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34" name="任意多边形 33"/>
          <p:cNvSpPr/>
          <p:nvPr>
            <p:custDataLst>
              <p:tags r:id="rId15"/>
            </p:custDataLst>
          </p:nvPr>
        </p:nvSpPr>
        <p:spPr>
          <a:xfrm>
            <a:off x="5046286" y="3317554"/>
            <a:ext cx="327081" cy="319625"/>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ysClr val="window" lastClr="FFFFFF"/>
          </a:solidFill>
          <a:ln w="12700">
            <a:miter lim="400000"/>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5" name="任意多边形 34"/>
          <p:cNvSpPr/>
          <p:nvPr>
            <p:custDataLst>
              <p:tags r:id="rId16"/>
            </p:custDataLst>
          </p:nvPr>
        </p:nvSpPr>
        <p:spPr>
          <a:xfrm>
            <a:off x="6516756" y="4158760"/>
            <a:ext cx="267610" cy="327055"/>
          </a:xfrm>
          <a:custGeom>
            <a:avLst/>
            <a:gdLst/>
            <a:ahLst/>
            <a:cxnLst>
              <a:cxn ang="0">
                <a:pos x="wd2" y="hd2"/>
              </a:cxn>
              <a:cxn ang="5400000">
                <a:pos x="wd2" y="hd2"/>
              </a:cxn>
              <a:cxn ang="10800000">
                <a:pos x="wd2" y="hd2"/>
              </a:cxn>
              <a:cxn ang="16200000">
                <a:pos x="wd2" y="hd2"/>
              </a:cxn>
            </a:cxnLst>
            <a:rect l="0" t="0" r="r" b="b"/>
            <a:pathLst>
              <a:path w="21600" h="21600" extrusionOk="0">
                <a:moveTo>
                  <a:pt x="15600" y="6076"/>
                </a:moveTo>
                <a:cubicBezTo>
                  <a:pt x="14428" y="7109"/>
                  <a:pt x="12685" y="7649"/>
                  <a:pt x="10071" y="7803"/>
                </a:cubicBezTo>
                <a:cubicBezTo>
                  <a:pt x="9806" y="7259"/>
                  <a:pt x="9160" y="6873"/>
                  <a:pt x="8400" y="6873"/>
                </a:cubicBezTo>
                <a:cubicBezTo>
                  <a:pt x="7640" y="6873"/>
                  <a:pt x="6994" y="7259"/>
                  <a:pt x="6729" y="7803"/>
                </a:cubicBezTo>
                <a:cubicBezTo>
                  <a:pt x="4115" y="7649"/>
                  <a:pt x="2372" y="7109"/>
                  <a:pt x="1200" y="6076"/>
                </a:cubicBezTo>
                <a:lnTo>
                  <a:pt x="1200" y="5891"/>
                </a:lnTo>
                <a:cubicBezTo>
                  <a:pt x="1200" y="5349"/>
                  <a:pt x="1738" y="4909"/>
                  <a:pt x="2400" y="4909"/>
                </a:cubicBezTo>
                <a:lnTo>
                  <a:pt x="14400" y="4909"/>
                </a:lnTo>
                <a:cubicBezTo>
                  <a:pt x="15062" y="4909"/>
                  <a:pt x="15600" y="5349"/>
                  <a:pt x="15600" y="5891"/>
                </a:cubicBezTo>
                <a:cubicBezTo>
                  <a:pt x="15600" y="5891"/>
                  <a:pt x="15600" y="6076"/>
                  <a:pt x="15600" y="6076"/>
                </a:cubicBezTo>
                <a:close/>
                <a:moveTo>
                  <a:pt x="7800" y="8346"/>
                </a:moveTo>
                <a:cubicBezTo>
                  <a:pt x="7800" y="8074"/>
                  <a:pt x="8069" y="7855"/>
                  <a:pt x="8400" y="7855"/>
                </a:cubicBezTo>
                <a:cubicBezTo>
                  <a:pt x="8731" y="7855"/>
                  <a:pt x="9000" y="8074"/>
                  <a:pt x="9000" y="8346"/>
                </a:cubicBezTo>
                <a:cubicBezTo>
                  <a:pt x="9000" y="8617"/>
                  <a:pt x="8731" y="8836"/>
                  <a:pt x="8400" y="8836"/>
                </a:cubicBezTo>
                <a:cubicBezTo>
                  <a:pt x="8069" y="8836"/>
                  <a:pt x="7800" y="8617"/>
                  <a:pt x="7800" y="8346"/>
                </a:cubicBezTo>
                <a:moveTo>
                  <a:pt x="15600" y="19636"/>
                </a:moveTo>
                <a:cubicBezTo>
                  <a:pt x="15600" y="20179"/>
                  <a:pt x="15062" y="20619"/>
                  <a:pt x="14400" y="20619"/>
                </a:cubicBezTo>
                <a:lnTo>
                  <a:pt x="2400" y="20619"/>
                </a:lnTo>
                <a:cubicBezTo>
                  <a:pt x="1738" y="20619"/>
                  <a:pt x="1200" y="20179"/>
                  <a:pt x="1200" y="19636"/>
                </a:cubicBezTo>
                <a:lnTo>
                  <a:pt x="1200" y="7318"/>
                </a:lnTo>
                <a:cubicBezTo>
                  <a:pt x="2658" y="8244"/>
                  <a:pt x="4301" y="8666"/>
                  <a:pt x="6693" y="8790"/>
                </a:cubicBezTo>
                <a:cubicBezTo>
                  <a:pt x="6924" y="9385"/>
                  <a:pt x="7597" y="9819"/>
                  <a:pt x="8400" y="9819"/>
                </a:cubicBezTo>
                <a:cubicBezTo>
                  <a:pt x="9203" y="9819"/>
                  <a:pt x="9875" y="9385"/>
                  <a:pt x="10108" y="8790"/>
                </a:cubicBezTo>
                <a:cubicBezTo>
                  <a:pt x="12499" y="8666"/>
                  <a:pt x="14142" y="8244"/>
                  <a:pt x="15600" y="7318"/>
                </a:cubicBezTo>
                <a:cubicBezTo>
                  <a:pt x="15600" y="7318"/>
                  <a:pt x="15600" y="19636"/>
                  <a:pt x="15600" y="19636"/>
                </a:cubicBezTo>
                <a:close/>
                <a:moveTo>
                  <a:pt x="14400" y="3927"/>
                </a:moveTo>
                <a:lnTo>
                  <a:pt x="2400" y="3927"/>
                </a:lnTo>
                <a:cubicBezTo>
                  <a:pt x="1075" y="3927"/>
                  <a:pt x="0" y="4806"/>
                  <a:pt x="0" y="5891"/>
                </a:cubicBezTo>
                <a:lnTo>
                  <a:pt x="0" y="19636"/>
                </a:lnTo>
                <a:cubicBezTo>
                  <a:pt x="0" y="20721"/>
                  <a:pt x="1075" y="21600"/>
                  <a:pt x="2400" y="21600"/>
                </a:cubicBezTo>
                <a:lnTo>
                  <a:pt x="14400" y="21600"/>
                </a:lnTo>
                <a:cubicBezTo>
                  <a:pt x="15725" y="21600"/>
                  <a:pt x="16800" y="20721"/>
                  <a:pt x="16800" y="19636"/>
                </a:cubicBezTo>
                <a:lnTo>
                  <a:pt x="16800" y="5891"/>
                </a:lnTo>
                <a:cubicBezTo>
                  <a:pt x="16800" y="4806"/>
                  <a:pt x="15725" y="3927"/>
                  <a:pt x="14400" y="3927"/>
                </a:cubicBezTo>
                <a:moveTo>
                  <a:pt x="5400" y="17673"/>
                </a:moveTo>
                <a:lnTo>
                  <a:pt x="4200" y="17673"/>
                </a:lnTo>
                <a:cubicBezTo>
                  <a:pt x="3869" y="17673"/>
                  <a:pt x="3600" y="17893"/>
                  <a:pt x="3600" y="18164"/>
                </a:cubicBezTo>
                <a:cubicBezTo>
                  <a:pt x="3600" y="18435"/>
                  <a:pt x="3869" y="18655"/>
                  <a:pt x="4200" y="18655"/>
                </a:cubicBezTo>
                <a:lnTo>
                  <a:pt x="5400" y="18655"/>
                </a:lnTo>
                <a:cubicBezTo>
                  <a:pt x="5731" y="18655"/>
                  <a:pt x="6000" y="18435"/>
                  <a:pt x="6000" y="18164"/>
                </a:cubicBezTo>
                <a:cubicBezTo>
                  <a:pt x="6000" y="17893"/>
                  <a:pt x="5731" y="17673"/>
                  <a:pt x="5400" y="17673"/>
                </a:cubicBezTo>
                <a:moveTo>
                  <a:pt x="6600" y="15709"/>
                </a:moveTo>
                <a:lnTo>
                  <a:pt x="4200" y="15709"/>
                </a:lnTo>
                <a:cubicBezTo>
                  <a:pt x="3869" y="15709"/>
                  <a:pt x="3600" y="15929"/>
                  <a:pt x="3600" y="16200"/>
                </a:cubicBezTo>
                <a:cubicBezTo>
                  <a:pt x="3600" y="16472"/>
                  <a:pt x="3869" y="16691"/>
                  <a:pt x="4200" y="16691"/>
                </a:cubicBezTo>
                <a:lnTo>
                  <a:pt x="6600" y="16691"/>
                </a:lnTo>
                <a:cubicBezTo>
                  <a:pt x="6931" y="16691"/>
                  <a:pt x="7200" y="16472"/>
                  <a:pt x="7200" y="16200"/>
                </a:cubicBezTo>
                <a:cubicBezTo>
                  <a:pt x="7200" y="15929"/>
                  <a:pt x="6931" y="15709"/>
                  <a:pt x="6600" y="15709"/>
                </a:cubicBezTo>
                <a:moveTo>
                  <a:pt x="19200" y="0"/>
                </a:moveTo>
                <a:lnTo>
                  <a:pt x="7200" y="0"/>
                </a:lnTo>
                <a:cubicBezTo>
                  <a:pt x="5875" y="0"/>
                  <a:pt x="4800" y="879"/>
                  <a:pt x="4800" y="1964"/>
                </a:cubicBezTo>
                <a:lnTo>
                  <a:pt x="4800" y="2455"/>
                </a:lnTo>
                <a:cubicBezTo>
                  <a:pt x="4800" y="2726"/>
                  <a:pt x="5069" y="2945"/>
                  <a:pt x="5400" y="2945"/>
                </a:cubicBezTo>
                <a:cubicBezTo>
                  <a:pt x="5731" y="2945"/>
                  <a:pt x="6000" y="2726"/>
                  <a:pt x="6000" y="2455"/>
                </a:cubicBezTo>
                <a:lnTo>
                  <a:pt x="6000" y="1964"/>
                </a:lnTo>
                <a:cubicBezTo>
                  <a:pt x="6000" y="1422"/>
                  <a:pt x="6538" y="982"/>
                  <a:pt x="7200" y="982"/>
                </a:cubicBezTo>
                <a:lnTo>
                  <a:pt x="19200" y="982"/>
                </a:lnTo>
                <a:cubicBezTo>
                  <a:pt x="19862" y="982"/>
                  <a:pt x="20400" y="1422"/>
                  <a:pt x="20400" y="1964"/>
                </a:cubicBezTo>
                <a:lnTo>
                  <a:pt x="20400" y="15709"/>
                </a:lnTo>
                <a:cubicBezTo>
                  <a:pt x="20400" y="16252"/>
                  <a:pt x="19862" y="16691"/>
                  <a:pt x="19200" y="16691"/>
                </a:cubicBezTo>
                <a:lnTo>
                  <a:pt x="18600" y="16691"/>
                </a:lnTo>
                <a:cubicBezTo>
                  <a:pt x="18269" y="16691"/>
                  <a:pt x="18000" y="16911"/>
                  <a:pt x="18000" y="17182"/>
                </a:cubicBezTo>
                <a:cubicBezTo>
                  <a:pt x="18000" y="17453"/>
                  <a:pt x="18269" y="17673"/>
                  <a:pt x="18600" y="17673"/>
                </a:cubicBezTo>
                <a:lnTo>
                  <a:pt x="19200" y="17673"/>
                </a:lnTo>
                <a:cubicBezTo>
                  <a:pt x="20525" y="17673"/>
                  <a:pt x="21600" y="16794"/>
                  <a:pt x="21600" y="15709"/>
                </a:cubicBezTo>
                <a:lnTo>
                  <a:pt x="21600" y="1964"/>
                </a:lnTo>
                <a:cubicBezTo>
                  <a:pt x="21600" y="879"/>
                  <a:pt x="20525" y="0"/>
                  <a:pt x="19200" y="0"/>
                </a:cubicBezTo>
              </a:path>
            </a:pathLst>
          </a:custGeom>
          <a:solidFill>
            <a:sysClr val="window" lastClr="FFFFFF"/>
          </a:solidFill>
          <a:ln w="12700">
            <a:miter lim="400000"/>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6" name="任意多边形 35"/>
          <p:cNvSpPr/>
          <p:nvPr>
            <p:custDataLst>
              <p:tags r:id="rId17"/>
            </p:custDataLst>
          </p:nvPr>
        </p:nvSpPr>
        <p:spPr>
          <a:xfrm>
            <a:off x="6516756" y="2538651"/>
            <a:ext cx="327081" cy="327055"/>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ysClr val="window" lastClr="FFFFFF"/>
          </a:solidFill>
          <a:ln w="12700">
            <a:miter lim="400000"/>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7" name="任意多边形 36"/>
          <p:cNvSpPr/>
          <p:nvPr>
            <p:custDataLst>
              <p:tags r:id="rId18"/>
            </p:custDataLst>
          </p:nvPr>
        </p:nvSpPr>
        <p:spPr>
          <a:xfrm>
            <a:off x="6973810" y="3330896"/>
            <a:ext cx="327081" cy="297323"/>
          </a:xfrm>
          <a:custGeom>
            <a:avLst/>
            <a:gdLst/>
            <a:ahLst/>
            <a:cxnLst>
              <a:cxn ang="0">
                <a:pos x="wd2" y="hd2"/>
              </a:cxn>
              <a:cxn ang="5400000">
                <a:pos x="wd2" y="hd2"/>
              </a:cxn>
              <a:cxn ang="10800000">
                <a:pos x="wd2" y="hd2"/>
              </a:cxn>
              <a:cxn ang="16200000">
                <a:pos x="wd2" y="hd2"/>
              </a:cxn>
            </a:cxnLst>
            <a:rect l="0" t="0" r="r" b="b"/>
            <a:pathLst>
              <a:path w="21600" h="21600" extrusionOk="0">
                <a:moveTo>
                  <a:pt x="19636" y="2161"/>
                </a:moveTo>
                <a:lnTo>
                  <a:pt x="13745" y="2161"/>
                </a:lnTo>
                <a:cubicBezTo>
                  <a:pt x="11782" y="2160"/>
                  <a:pt x="11782" y="0"/>
                  <a:pt x="9818" y="0"/>
                </a:cubicBezTo>
                <a:lnTo>
                  <a:pt x="5891" y="0"/>
                </a:lnTo>
                <a:cubicBezTo>
                  <a:pt x="4806" y="0"/>
                  <a:pt x="3927" y="967"/>
                  <a:pt x="3927" y="2161"/>
                </a:cubicBezTo>
                <a:lnTo>
                  <a:pt x="3927" y="2700"/>
                </a:lnTo>
                <a:cubicBezTo>
                  <a:pt x="3927" y="2999"/>
                  <a:pt x="4147" y="3240"/>
                  <a:pt x="4418" y="3240"/>
                </a:cubicBezTo>
                <a:cubicBezTo>
                  <a:pt x="4690" y="3240"/>
                  <a:pt x="4909" y="2999"/>
                  <a:pt x="4909" y="2700"/>
                </a:cubicBezTo>
                <a:lnTo>
                  <a:pt x="4909" y="2161"/>
                </a:lnTo>
                <a:cubicBezTo>
                  <a:pt x="4909" y="1564"/>
                  <a:pt x="5348" y="1080"/>
                  <a:pt x="5891" y="1080"/>
                </a:cubicBezTo>
                <a:lnTo>
                  <a:pt x="9818" y="1080"/>
                </a:lnTo>
                <a:cubicBezTo>
                  <a:pt x="11291" y="1080"/>
                  <a:pt x="11291" y="3239"/>
                  <a:pt x="13744" y="3240"/>
                </a:cubicBezTo>
                <a:lnTo>
                  <a:pt x="19636" y="3240"/>
                </a:lnTo>
                <a:cubicBezTo>
                  <a:pt x="20178" y="3240"/>
                  <a:pt x="20618" y="3724"/>
                  <a:pt x="20618" y="4321"/>
                </a:cubicBezTo>
                <a:lnTo>
                  <a:pt x="20618" y="15120"/>
                </a:lnTo>
                <a:cubicBezTo>
                  <a:pt x="20618" y="15717"/>
                  <a:pt x="20178" y="16200"/>
                  <a:pt x="19636" y="16200"/>
                </a:cubicBezTo>
                <a:lnTo>
                  <a:pt x="19145" y="16200"/>
                </a:lnTo>
                <a:cubicBezTo>
                  <a:pt x="18874" y="16200"/>
                  <a:pt x="18655" y="16442"/>
                  <a:pt x="18655" y="16740"/>
                </a:cubicBezTo>
                <a:cubicBezTo>
                  <a:pt x="18655" y="17039"/>
                  <a:pt x="18874" y="17280"/>
                  <a:pt x="19145" y="17280"/>
                </a:cubicBezTo>
                <a:lnTo>
                  <a:pt x="19636" y="17280"/>
                </a:lnTo>
                <a:cubicBezTo>
                  <a:pt x="20721" y="17280"/>
                  <a:pt x="21600" y="16314"/>
                  <a:pt x="21600" y="15120"/>
                </a:cubicBezTo>
                <a:lnTo>
                  <a:pt x="21600" y="4321"/>
                </a:lnTo>
                <a:cubicBezTo>
                  <a:pt x="21600" y="3127"/>
                  <a:pt x="20721" y="2161"/>
                  <a:pt x="19636" y="2161"/>
                </a:cubicBezTo>
                <a:moveTo>
                  <a:pt x="16691" y="9720"/>
                </a:moveTo>
                <a:lnTo>
                  <a:pt x="982" y="9720"/>
                </a:lnTo>
                <a:lnTo>
                  <a:pt x="982" y="6481"/>
                </a:lnTo>
                <a:cubicBezTo>
                  <a:pt x="982" y="5884"/>
                  <a:pt x="1421" y="5400"/>
                  <a:pt x="1964" y="5400"/>
                </a:cubicBezTo>
                <a:lnTo>
                  <a:pt x="5891" y="5400"/>
                </a:lnTo>
                <a:cubicBezTo>
                  <a:pt x="7364" y="5400"/>
                  <a:pt x="7364" y="7560"/>
                  <a:pt x="9818" y="7560"/>
                </a:cubicBezTo>
                <a:lnTo>
                  <a:pt x="15709" y="7560"/>
                </a:lnTo>
                <a:cubicBezTo>
                  <a:pt x="16251" y="7560"/>
                  <a:pt x="16691" y="8044"/>
                  <a:pt x="16691" y="8641"/>
                </a:cubicBezTo>
                <a:cubicBezTo>
                  <a:pt x="16691" y="8641"/>
                  <a:pt x="16691" y="9720"/>
                  <a:pt x="16691" y="9720"/>
                </a:cubicBezTo>
                <a:close/>
                <a:moveTo>
                  <a:pt x="16691" y="19440"/>
                </a:moveTo>
                <a:cubicBezTo>
                  <a:pt x="16691" y="20037"/>
                  <a:pt x="16251" y="20520"/>
                  <a:pt x="15709" y="20520"/>
                </a:cubicBezTo>
                <a:lnTo>
                  <a:pt x="1964" y="20520"/>
                </a:lnTo>
                <a:cubicBezTo>
                  <a:pt x="1421" y="20520"/>
                  <a:pt x="982" y="20037"/>
                  <a:pt x="982" y="19440"/>
                </a:cubicBezTo>
                <a:lnTo>
                  <a:pt x="982" y="10801"/>
                </a:lnTo>
                <a:lnTo>
                  <a:pt x="16691" y="10801"/>
                </a:lnTo>
                <a:cubicBezTo>
                  <a:pt x="16691" y="10801"/>
                  <a:pt x="16691" y="19440"/>
                  <a:pt x="16691" y="19440"/>
                </a:cubicBezTo>
                <a:close/>
                <a:moveTo>
                  <a:pt x="15709" y="6481"/>
                </a:moveTo>
                <a:lnTo>
                  <a:pt x="9818" y="6481"/>
                </a:lnTo>
                <a:cubicBezTo>
                  <a:pt x="7855" y="6480"/>
                  <a:pt x="7855" y="4320"/>
                  <a:pt x="5891" y="4320"/>
                </a:cubicBezTo>
                <a:lnTo>
                  <a:pt x="1964" y="4320"/>
                </a:lnTo>
                <a:cubicBezTo>
                  <a:pt x="879" y="4320"/>
                  <a:pt x="0" y="5287"/>
                  <a:pt x="0" y="6481"/>
                </a:cubicBezTo>
                <a:lnTo>
                  <a:pt x="0" y="19440"/>
                </a:lnTo>
                <a:cubicBezTo>
                  <a:pt x="0" y="20634"/>
                  <a:pt x="879" y="21600"/>
                  <a:pt x="1964" y="21600"/>
                </a:cubicBezTo>
                <a:lnTo>
                  <a:pt x="15709" y="21600"/>
                </a:lnTo>
                <a:cubicBezTo>
                  <a:pt x="16794" y="21600"/>
                  <a:pt x="17673" y="20634"/>
                  <a:pt x="17673" y="19440"/>
                </a:cubicBezTo>
                <a:lnTo>
                  <a:pt x="17673" y="8641"/>
                </a:lnTo>
                <a:cubicBezTo>
                  <a:pt x="17673" y="7447"/>
                  <a:pt x="16794" y="6481"/>
                  <a:pt x="15709" y="6481"/>
                </a:cubicBezTo>
              </a:path>
            </a:pathLst>
          </a:custGeom>
          <a:solidFill>
            <a:sysClr val="window" lastClr="FFFFFF"/>
          </a:solidFill>
          <a:ln w="12700">
            <a:miter lim="400000"/>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8" name="任意多边形 37"/>
          <p:cNvSpPr/>
          <p:nvPr>
            <p:custDataLst>
              <p:tags r:id="rId19"/>
            </p:custDataLst>
          </p:nvPr>
        </p:nvSpPr>
        <p:spPr>
          <a:xfrm>
            <a:off x="5488217" y="2538651"/>
            <a:ext cx="327080" cy="297436"/>
          </a:xfrm>
          <a:custGeom>
            <a:avLst/>
            <a:gdLst/>
            <a:ahLst/>
            <a:cxnLst>
              <a:cxn ang="0">
                <a:pos x="wd2" y="hd2"/>
              </a:cxn>
              <a:cxn ang="5400000">
                <a:pos x="wd2" y="hd2"/>
              </a:cxn>
              <a:cxn ang="10800000">
                <a:pos x="wd2" y="hd2"/>
              </a:cxn>
              <a:cxn ang="16200000">
                <a:pos x="wd2" y="hd2"/>
              </a:cxn>
            </a:cxnLst>
            <a:rect l="0" t="0" r="r" b="b"/>
            <a:pathLst>
              <a:path w="21600" h="21144" extrusionOk="0">
                <a:moveTo>
                  <a:pt x="20618" y="7406"/>
                </a:moveTo>
                <a:lnTo>
                  <a:pt x="13580" y="7406"/>
                </a:lnTo>
                <a:cubicBezTo>
                  <a:pt x="13156" y="6803"/>
                  <a:pt x="12718" y="6095"/>
                  <a:pt x="12319" y="5293"/>
                </a:cubicBezTo>
                <a:lnTo>
                  <a:pt x="20618" y="5293"/>
                </a:lnTo>
                <a:cubicBezTo>
                  <a:pt x="20618" y="5293"/>
                  <a:pt x="20618" y="7406"/>
                  <a:pt x="20618" y="7406"/>
                </a:cubicBezTo>
                <a:close/>
                <a:moveTo>
                  <a:pt x="19636" y="13747"/>
                </a:moveTo>
                <a:lnTo>
                  <a:pt x="11291" y="13747"/>
                </a:lnTo>
                <a:lnTo>
                  <a:pt x="11291" y="8463"/>
                </a:lnTo>
                <a:lnTo>
                  <a:pt x="13090" y="8463"/>
                </a:lnTo>
                <a:cubicBezTo>
                  <a:pt x="14022" y="9712"/>
                  <a:pt x="14815" y="10437"/>
                  <a:pt x="14882" y="10497"/>
                </a:cubicBezTo>
                <a:cubicBezTo>
                  <a:pt x="15009" y="10610"/>
                  <a:pt x="15174" y="10644"/>
                  <a:pt x="15323" y="10601"/>
                </a:cubicBezTo>
                <a:cubicBezTo>
                  <a:pt x="15418" y="10574"/>
                  <a:pt x="15505" y="10516"/>
                  <a:pt x="15573" y="10429"/>
                </a:cubicBezTo>
                <a:cubicBezTo>
                  <a:pt x="15746" y="10205"/>
                  <a:pt x="15718" y="9871"/>
                  <a:pt x="15510" y="9684"/>
                </a:cubicBezTo>
                <a:cubicBezTo>
                  <a:pt x="15498" y="9674"/>
                  <a:pt x="15023" y="9238"/>
                  <a:pt x="14383" y="8463"/>
                </a:cubicBezTo>
                <a:lnTo>
                  <a:pt x="19636" y="8463"/>
                </a:lnTo>
                <a:cubicBezTo>
                  <a:pt x="19636" y="8463"/>
                  <a:pt x="19636" y="13747"/>
                  <a:pt x="19636" y="13747"/>
                </a:cubicBezTo>
                <a:close/>
                <a:moveTo>
                  <a:pt x="19636" y="20087"/>
                </a:moveTo>
                <a:lnTo>
                  <a:pt x="11291" y="20087"/>
                </a:lnTo>
                <a:lnTo>
                  <a:pt x="11291" y="14803"/>
                </a:lnTo>
                <a:lnTo>
                  <a:pt x="19636" y="14803"/>
                </a:lnTo>
                <a:cubicBezTo>
                  <a:pt x="19636" y="14803"/>
                  <a:pt x="19636" y="20087"/>
                  <a:pt x="19636" y="20087"/>
                </a:cubicBezTo>
                <a:close/>
                <a:moveTo>
                  <a:pt x="11291" y="5461"/>
                </a:moveTo>
                <a:cubicBezTo>
                  <a:pt x="11626" y="6178"/>
                  <a:pt x="11991" y="6828"/>
                  <a:pt x="12360" y="7406"/>
                </a:cubicBezTo>
                <a:lnTo>
                  <a:pt x="11291" y="7406"/>
                </a:lnTo>
                <a:cubicBezTo>
                  <a:pt x="11291" y="7406"/>
                  <a:pt x="11291" y="5461"/>
                  <a:pt x="11291" y="5461"/>
                </a:cubicBezTo>
                <a:close/>
                <a:moveTo>
                  <a:pt x="12871" y="1481"/>
                </a:moveTo>
                <a:cubicBezTo>
                  <a:pt x="14045" y="751"/>
                  <a:pt x="15436" y="979"/>
                  <a:pt x="15979" y="1990"/>
                </a:cubicBezTo>
                <a:cubicBezTo>
                  <a:pt x="16343" y="2668"/>
                  <a:pt x="16223" y="3523"/>
                  <a:pt x="15755" y="4236"/>
                </a:cubicBezTo>
                <a:lnTo>
                  <a:pt x="11845" y="4236"/>
                </a:lnTo>
                <a:cubicBezTo>
                  <a:pt x="11740" y="3975"/>
                  <a:pt x="11641" y="3708"/>
                  <a:pt x="11550" y="3432"/>
                </a:cubicBezTo>
                <a:cubicBezTo>
                  <a:pt x="11653" y="2691"/>
                  <a:pt x="12120" y="1947"/>
                  <a:pt x="12871" y="1481"/>
                </a:cubicBezTo>
                <a:moveTo>
                  <a:pt x="10309" y="7406"/>
                </a:moveTo>
                <a:lnTo>
                  <a:pt x="9224" y="7406"/>
                </a:lnTo>
                <a:cubicBezTo>
                  <a:pt x="9600" y="6819"/>
                  <a:pt x="9970" y="6158"/>
                  <a:pt x="10309" y="5429"/>
                </a:cubicBezTo>
                <a:cubicBezTo>
                  <a:pt x="10309" y="5429"/>
                  <a:pt x="10309" y="7406"/>
                  <a:pt x="10309" y="7406"/>
                </a:cubicBezTo>
                <a:close/>
                <a:moveTo>
                  <a:pt x="10309" y="13747"/>
                </a:moveTo>
                <a:lnTo>
                  <a:pt x="1964" y="13747"/>
                </a:lnTo>
                <a:lnTo>
                  <a:pt x="1964" y="8463"/>
                </a:lnTo>
                <a:lnTo>
                  <a:pt x="7202" y="8463"/>
                </a:lnTo>
                <a:cubicBezTo>
                  <a:pt x="6563" y="9238"/>
                  <a:pt x="6087" y="9674"/>
                  <a:pt x="6075" y="9684"/>
                </a:cubicBezTo>
                <a:cubicBezTo>
                  <a:pt x="5867" y="9871"/>
                  <a:pt x="5839" y="10205"/>
                  <a:pt x="6012" y="10429"/>
                </a:cubicBezTo>
                <a:cubicBezTo>
                  <a:pt x="6080" y="10516"/>
                  <a:pt x="6167" y="10574"/>
                  <a:pt x="6261" y="10601"/>
                </a:cubicBezTo>
                <a:cubicBezTo>
                  <a:pt x="6411" y="10644"/>
                  <a:pt x="6575" y="10610"/>
                  <a:pt x="6703" y="10497"/>
                </a:cubicBezTo>
                <a:cubicBezTo>
                  <a:pt x="6770" y="10437"/>
                  <a:pt x="7563" y="9712"/>
                  <a:pt x="8495" y="8463"/>
                </a:cubicBezTo>
                <a:lnTo>
                  <a:pt x="10309" y="8463"/>
                </a:lnTo>
                <a:cubicBezTo>
                  <a:pt x="10309" y="8463"/>
                  <a:pt x="10309" y="13747"/>
                  <a:pt x="10309" y="13747"/>
                </a:cubicBezTo>
                <a:close/>
                <a:moveTo>
                  <a:pt x="10309" y="20087"/>
                </a:moveTo>
                <a:lnTo>
                  <a:pt x="1964" y="20087"/>
                </a:lnTo>
                <a:lnTo>
                  <a:pt x="1964" y="14803"/>
                </a:lnTo>
                <a:lnTo>
                  <a:pt x="10309" y="14803"/>
                </a:lnTo>
                <a:cubicBezTo>
                  <a:pt x="10309" y="14803"/>
                  <a:pt x="10309" y="20087"/>
                  <a:pt x="10309" y="20087"/>
                </a:cubicBezTo>
                <a:close/>
                <a:moveTo>
                  <a:pt x="982" y="7406"/>
                </a:moveTo>
                <a:lnTo>
                  <a:pt x="982" y="5293"/>
                </a:lnTo>
                <a:lnTo>
                  <a:pt x="9266" y="5293"/>
                </a:lnTo>
                <a:cubicBezTo>
                  <a:pt x="8867" y="6095"/>
                  <a:pt x="8429" y="6803"/>
                  <a:pt x="8005" y="7406"/>
                </a:cubicBezTo>
                <a:cubicBezTo>
                  <a:pt x="8005" y="7406"/>
                  <a:pt x="982" y="7406"/>
                  <a:pt x="982" y="7406"/>
                </a:cubicBezTo>
                <a:close/>
                <a:moveTo>
                  <a:pt x="5606" y="1990"/>
                </a:moveTo>
                <a:cubicBezTo>
                  <a:pt x="6148" y="980"/>
                  <a:pt x="7540" y="751"/>
                  <a:pt x="8714" y="1481"/>
                </a:cubicBezTo>
                <a:cubicBezTo>
                  <a:pt x="9465" y="1948"/>
                  <a:pt x="9931" y="2692"/>
                  <a:pt x="10035" y="3433"/>
                </a:cubicBezTo>
                <a:cubicBezTo>
                  <a:pt x="9944" y="3708"/>
                  <a:pt x="9845" y="3975"/>
                  <a:pt x="9740" y="4236"/>
                </a:cubicBezTo>
                <a:lnTo>
                  <a:pt x="5830" y="4236"/>
                </a:lnTo>
                <a:cubicBezTo>
                  <a:pt x="5362" y="3523"/>
                  <a:pt x="5242" y="2668"/>
                  <a:pt x="5606" y="1990"/>
                </a:cubicBezTo>
                <a:moveTo>
                  <a:pt x="20618" y="4236"/>
                </a:moveTo>
                <a:lnTo>
                  <a:pt x="16874" y="4236"/>
                </a:lnTo>
                <a:cubicBezTo>
                  <a:pt x="17259" y="3325"/>
                  <a:pt x="17284" y="2310"/>
                  <a:pt x="16829" y="1461"/>
                </a:cubicBezTo>
                <a:cubicBezTo>
                  <a:pt x="16015" y="-54"/>
                  <a:pt x="14024" y="-456"/>
                  <a:pt x="12380" y="565"/>
                </a:cubicBezTo>
                <a:cubicBezTo>
                  <a:pt x="11747" y="959"/>
                  <a:pt x="11277" y="1511"/>
                  <a:pt x="10965" y="2122"/>
                </a:cubicBezTo>
                <a:cubicBezTo>
                  <a:pt x="10949" y="2115"/>
                  <a:pt x="10937" y="2103"/>
                  <a:pt x="10920" y="2098"/>
                </a:cubicBezTo>
                <a:cubicBezTo>
                  <a:pt x="10909" y="2095"/>
                  <a:pt x="10899" y="2097"/>
                  <a:pt x="10888" y="2095"/>
                </a:cubicBezTo>
                <a:cubicBezTo>
                  <a:pt x="10861" y="2089"/>
                  <a:pt x="10834" y="2089"/>
                  <a:pt x="10806" y="2088"/>
                </a:cubicBezTo>
                <a:cubicBezTo>
                  <a:pt x="10782" y="2089"/>
                  <a:pt x="10759" y="2089"/>
                  <a:pt x="10735" y="2093"/>
                </a:cubicBezTo>
                <a:cubicBezTo>
                  <a:pt x="10712" y="2096"/>
                  <a:pt x="10689" y="2090"/>
                  <a:pt x="10665" y="2098"/>
                </a:cubicBezTo>
                <a:cubicBezTo>
                  <a:pt x="10648" y="2103"/>
                  <a:pt x="10636" y="2115"/>
                  <a:pt x="10620" y="2122"/>
                </a:cubicBezTo>
                <a:cubicBezTo>
                  <a:pt x="10307" y="1511"/>
                  <a:pt x="9837" y="959"/>
                  <a:pt x="9205" y="566"/>
                </a:cubicBezTo>
                <a:cubicBezTo>
                  <a:pt x="7561" y="-456"/>
                  <a:pt x="5569" y="-54"/>
                  <a:pt x="4755" y="1461"/>
                </a:cubicBezTo>
                <a:cubicBezTo>
                  <a:pt x="4301" y="2310"/>
                  <a:pt x="4325" y="3325"/>
                  <a:pt x="4711" y="4236"/>
                </a:cubicBezTo>
                <a:lnTo>
                  <a:pt x="982" y="4236"/>
                </a:lnTo>
                <a:cubicBezTo>
                  <a:pt x="440" y="4236"/>
                  <a:pt x="0" y="4709"/>
                  <a:pt x="0" y="5293"/>
                </a:cubicBezTo>
                <a:lnTo>
                  <a:pt x="0" y="7406"/>
                </a:lnTo>
                <a:cubicBezTo>
                  <a:pt x="0" y="7990"/>
                  <a:pt x="440" y="8463"/>
                  <a:pt x="982" y="8463"/>
                </a:cubicBezTo>
                <a:lnTo>
                  <a:pt x="982" y="20087"/>
                </a:lnTo>
                <a:cubicBezTo>
                  <a:pt x="982" y="20671"/>
                  <a:pt x="1422" y="21144"/>
                  <a:pt x="1964" y="21144"/>
                </a:cubicBezTo>
                <a:lnTo>
                  <a:pt x="19636" y="21144"/>
                </a:lnTo>
                <a:cubicBezTo>
                  <a:pt x="20178" y="21144"/>
                  <a:pt x="20618" y="20671"/>
                  <a:pt x="20618" y="20087"/>
                </a:cubicBezTo>
                <a:lnTo>
                  <a:pt x="20618" y="8463"/>
                </a:lnTo>
                <a:cubicBezTo>
                  <a:pt x="21160" y="8463"/>
                  <a:pt x="21600" y="7990"/>
                  <a:pt x="21600" y="7406"/>
                </a:cubicBezTo>
                <a:lnTo>
                  <a:pt x="21600" y="5293"/>
                </a:lnTo>
                <a:cubicBezTo>
                  <a:pt x="21600" y="4709"/>
                  <a:pt x="21160" y="4236"/>
                  <a:pt x="20618" y="4236"/>
                </a:cubicBezTo>
              </a:path>
            </a:pathLst>
          </a:custGeom>
          <a:solidFill>
            <a:sysClr val="window" lastClr="FFFFFF"/>
          </a:solidFill>
          <a:ln w="12700">
            <a:miter lim="400000"/>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9" name="任意多边形 38"/>
          <p:cNvSpPr/>
          <p:nvPr>
            <p:custDataLst>
              <p:tags r:id="rId20"/>
            </p:custDataLst>
          </p:nvPr>
        </p:nvSpPr>
        <p:spPr>
          <a:xfrm>
            <a:off x="5487075" y="4154030"/>
            <a:ext cx="327081" cy="267591"/>
          </a:xfrm>
          <a:custGeom>
            <a:avLst/>
            <a:gdLst/>
            <a:ahLst/>
            <a:cxnLst>
              <a:cxn ang="0">
                <a:pos x="wd2" y="hd2"/>
              </a:cxn>
              <a:cxn ang="5400000">
                <a:pos x="wd2" y="hd2"/>
              </a:cxn>
              <a:cxn ang="10800000">
                <a:pos x="wd2" y="hd2"/>
              </a:cxn>
              <a:cxn ang="16200000">
                <a:pos x="wd2" y="hd2"/>
              </a:cxn>
            </a:cxnLst>
            <a:rect l="0" t="0" r="r" b="b"/>
            <a:pathLst>
              <a:path w="21600" h="21600" extrusionOk="0">
                <a:moveTo>
                  <a:pt x="19636" y="3600"/>
                </a:moveTo>
                <a:lnTo>
                  <a:pt x="1964" y="3600"/>
                </a:lnTo>
                <a:lnTo>
                  <a:pt x="1964" y="1200"/>
                </a:lnTo>
                <a:lnTo>
                  <a:pt x="19636" y="1200"/>
                </a:lnTo>
                <a:cubicBezTo>
                  <a:pt x="19636" y="1200"/>
                  <a:pt x="19636" y="3600"/>
                  <a:pt x="19636" y="3600"/>
                </a:cubicBezTo>
                <a:close/>
                <a:moveTo>
                  <a:pt x="17182" y="6000"/>
                </a:moveTo>
                <a:lnTo>
                  <a:pt x="17182" y="4800"/>
                </a:lnTo>
                <a:lnTo>
                  <a:pt x="19145" y="4800"/>
                </a:lnTo>
                <a:lnTo>
                  <a:pt x="19145" y="6000"/>
                </a:lnTo>
                <a:cubicBezTo>
                  <a:pt x="19145" y="6662"/>
                  <a:pt x="18705" y="7200"/>
                  <a:pt x="18164" y="7200"/>
                </a:cubicBezTo>
                <a:cubicBezTo>
                  <a:pt x="17621" y="7200"/>
                  <a:pt x="17182" y="6662"/>
                  <a:pt x="17182" y="6000"/>
                </a:cubicBezTo>
                <a:moveTo>
                  <a:pt x="14236" y="6000"/>
                </a:moveTo>
                <a:lnTo>
                  <a:pt x="14236" y="4800"/>
                </a:lnTo>
                <a:lnTo>
                  <a:pt x="16200" y="4800"/>
                </a:lnTo>
                <a:lnTo>
                  <a:pt x="16200" y="6000"/>
                </a:lnTo>
                <a:cubicBezTo>
                  <a:pt x="16200" y="6662"/>
                  <a:pt x="15760" y="7200"/>
                  <a:pt x="15218" y="7200"/>
                </a:cubicBezTo>
                <a:cubicBezTo>
                  <a:pt x="14675" y="7200"/>
                  <a:pt x="14236" y="6662"/>
                  <a:pt x="14236" y="6000"/>
                </a:cubicBezTo>
                <a:moveTo>
                  <a:pt x="11291" y="6000"/>
                </a:moveTo>
                <a:lnTo>
                  <a:pt x="11291" y="4800"/>
                </a:lnTo>
                <a:lnTo>
                  <a:pt x="13255" y="4800"/>
                </a:lnTo>
                <a:lnTo>
                  <a:pt x="13255" y="6000"/>
                </a:lnTo>
                <a:cubicBezTo>
                  <a:pt x="13255" y="6662"/>
                  <a:pt x="12814" y="7200"/>
                  <a:pt x="12273" y="7200"/>
                </a:cubicBezTo>
                <a:cubicBezTo>
                  <a:pt x="11730" y="7200"/>
                  <a:pt x="11291" y="6662"/>
                  <a:pt x="11291" y="6000"/>
                </a:cubicBezTo>
                <a:moveTo>
                  <a:pt x="8345" y="6000"/>
                </a:moveTo>
                <a:lnTo>
                  <a:pt x="8345" y="4800"/>
                </a:lnTo>
                <a:lnTo>
                  <a:pt x="10309" y="4800"/>
                </a:lnTo>
                <a:lnTo>
                  <a:pt x="10309" y="6000"/>
                </a:lnTo>
                <a:cubicBezTo>
                  <a:pt x="10309" y="6662"/>
                  <a:pt x="9869" y="7200"/>
                  <a:pt x="9327" y="7200"/>
                </a:cubicBezTo>
                <a:cubicBezTo>
                  <a:pt x="8785" y="7200"/>
                  <a:pt x="8345" y="6662"/>
                  <a:pt x="8345" y="6000"/>
                </a:cubicBezTo>
                <a:moveTo>
                  <a:pt x="5400" y="6000"/>
                </a:moveTo>
                <a:lnTo>
                  <a:pt x="5400" y="4800"/>
                </a:lnTo>
                <a:lnTo>
                  <a:pt x="7364" y="4800"/>
                </a:lnTo>
                <a:lnTo>
                  <a:pt x="7364" y="6000"/>
                </a:lnTo>
                <a:cubicBezTo>
                  <a:pt x="7364" y="6662"/>
                  <a:pt x="6924" y="7200"/>
                  <a:pt x="6382" y="7200"/>
                </a:cubicBezTo>
                <a:cubicBezTo>
                  <a:pt x="5839" y="7200"/>
                  <a:pt x="5400" y="6662"/>
                  <a:pt x="5400" y="6000"/>
                </a:cubicBezTo>
                <a:moveTo>
                  <a:pt x="2455" y="6000"/>
                </a:moveTo>
                <a:lnTo>
                  <a:pt x="2455" y="4800"/>
                </a:lnTo>
                <a:lnTo>
                  <a:pt x="4418" y="4800"/>
                </a:lnTo>
                <a:lnTo>
                  <a:pt x="4418" y="6000"/>
                </a:lnTo>
                <a:cubicBezTo>
                  <a:pt x="4418" y="6662"/>
                  <a:pt x="3978" y="7200"/>
                  <a:pt x="3436" y="7200"/>
                </a:cubicBezTo>
                <a:cubicBezTo>
                  <a:pt x="2894" y="7200"/>
                  <a:pt x="2455" y="6662"/>
                  <a:pt x="2455" y="6000"/>
                </a:cubicBezTo>
                <a:moveTo>
                  <a:pt x="19636" y="20400"/>
                </a:moveTo>
                <a:lnTo>
                  <a:pt x="12764" y="20400"/>
                </a:lnTo>
                <a:lnTo>
                  <a:pt x="12764" y="13800"/>
                </a:lnTo>
                <a:cubicBezTo>
                  <a:pt x="12764" y="13469"/>
                  <a:pt x="12544" y="13200"/>
                  <a:pt x="12273" y="13200"/>
                </a:cubicBezTo>
                <a:lnTo>
                  <a:pt x="9327" y="13200"/>
                </a:lnTo>
                <a:cubicBezTo>
                  <a:pt x="9056" y="13200"/>
                  <a:pt x="8836" y="13469"/>
                  <a:pt x="8836" y="13800"/>
                </a:cubicBezTo>
                <a:lnTo>
                  <a:pt x="8836" y="20400"/>
                </a:lnTo>
                <a:lnTo>
                  <a:pt x="1964" y="20400"/>
                </a:lnTo>
                <a:lnTo>
                  <a:pt x="1964" y="7573"/>
                </a:lnTo>
                <a:cubicBezTo>
                  <a:pt x="2324" y="8076"/>
                  <a:pt x="2847" y="8400"/>
                  <a:pt x="3436" y="8400"/>
                </a:cubicBezTo>
                <a:cubicBezTo>
                  <a:pt x="4026" y="8400"/>
                  <a:pt x="4549" y="8076"/>
                  <a:pt x="4909" y="7573"/>
                </a:cubicBezTo>
                <a:cubicBezTo>
                  <a:pt x="5269" y="8076"/>
                  <a:pt x="5792" y="8400"/>
                  <a:pt x="6382" y="8400"/>
                </a:cubicBezTo>
                <a:cubicBezTo>
                  <a:pt x="6971" y="8400"/>
                  <a:pt x="7495" y="8076"/>
                  <a:pt x="7855" y="7573"/>
                </a:cubicBezTo>
                <a:cubicBezTo>
                  <a:pt x="8215" y="8076"/>
                  <a:pt x="8738" y="8400"/>
                  <a:pt x="9327" y="8400"/>
                </a:cubicBezTo>
                <a:cubicBezTo>
                  <a:pt x="9917" y="8400"/>
                  <a:pt x="10440" y="8076"/>
                  <a:pt x="10800" y="7573"/>
                </a:cubicBezTo>
                <a:cubicBezTo>
                  <a:pt x="11160" y="8076"/>
                  <a:pt x="11683" y="8400"/>
                  <a:pt x="12273" y="8400"/>
                </a:cubicBezTo>
                <a:cubicBezTo>
                  <a:pt x="12862" y="8400"/>
                  <a:pt x="13385" y="8076"/>
                  <a:pt x="13745" y="7573"/>
                </a:cubicBezTo>
                <a:cubicBezTo>
                  <a:pt x="14105" y="8076"/>
                  <a:pt x="14629" y="8400"/>
                  <a:pt x="15218" y="8400"/>
                </a:cubicBezTo>
                <a:cubicBezTo>
                  <a:pt x="15808" y="8400"/>
                  <a:pt x="16331" y="8076"/>
                  <a:pt x="16691" y="7573"/>
                </a:cubicBezTo>
                <a:cubicBezTo>
                  <a:pt x="17051" y="8076"/>
                  <a:pt x="17574" y="8400"/>
                  <a:pt x="18164" y="8400"/>
                </a:cubicBezTo>
                <a:cubicBezTo>
                  <a:pt x="18753" y="8400"/>
                  <a:pt x="19276" y="8076"/>
                  <a:pt x="19636" y="7573"/>
                </a:cubicBezTo>
                <a:cubicBezTo>
                  <a:pt x="19636" y="7573"/>
                  <a:pt x="19636" y="20400"/>
                  <a:pt x="19636" y="20400"/>
                </a:cubicBezTo>
                <a:close/>
                <a:moveTo>
                  <a:pt x="11782" y="20400"/>
                </a:moveTo>
                <a:lnTo>
                  <a:pt x="9818" y="20400"/>
                </a:lnTo>
                <a:lnTo>
                  <a:pt x="9818" y="14400"/>
                </a:lnTo>
                <a:lnTo>
                  <a:pt x="11782" y="14400"/>
                </a:lnTo>
                <a:cubicBezTo>
                  <a:pt x="11782" y="14400"/>
                  <a:pt x="11782" y="20400"/>
                  <a:pt x="11782" y="20400"/>
                </a:cubicBezTo>
                <a:close/>
                <a:moveTo>
                  <a:pt x="21109" y="20400"/>
                </a:moveTo>
                <a:lnTo>
                  <a:pt x="20618" y="20400"/>
                </a:lnTo>
                <a:lnTo>
                  <a:pt x="20618" y="4800"/>
                </a:lnTo>
                <a:lnTo>
                  <a:pt x="21109" y="4800"/>
                </a:lnTo>
                <a:cubicBezTo>
                  <a:pt x="21380" y="4800"/>
                  <a:pt x="21600" y="4532"/>
                  <a:pt x="21600" y="4200"/>
                </a:cubicBezTo>
                <a:cubicBezTo>
                  <a:pt x="21600" y="3868"/>
                  <a:pt x="21380" y="3600"/>
                  <a:pt x="21109" y="3600"/>
                </a:cubicBezTo>
                <a:lnTo>
                  <a:pt x="20618" y="3600"/>
                </a:lnTo>
                <a:lnTo>
                  <a:pt x="20618" y="1200"/>
                </a:lnTo>
                <a:cubicBezTo>
                  <a:pt x="20618" y="538"/>
                  <a:pt x="20178" y="0"/>
                  <a:pt x="19636" y="0"/>
                </a:cubicBezTo>
                <a:lnTo>
                  <a:pt x="1964" y="0"/>
                </a:lnTo>
                <a:cubicBezTo>
                  <a:pt x="1421" y="0"/>
                  <a:pt x="982" y="538"/>
                  <a:pt x="982" y="1200"/>
                </a:cubicBezTo>
                <a:lnTo>
                  <a:pt x="982" y="3600"/>
                </a:lnTo>
                <a:lnTo>
                  <a:pt x="491" y="3600"/>
                </a:lnTo>
                <a:cubicBezTo>
                  <a:pt x="220" y="3600"/>
                  <a:pt x="0" y="3868"/>
                  <a:pt x="0" y="4200"/>
                </a:cubicBezTo>
                <a:cubicBezTo>
                  <a:pt x="0" y="4532"/>
                  <a:pt x="220" y="4800"/>
                  <a:pt x="491" y="4800"/>
                </a:cubicBezTo>
                <a:lnTo>
                  <a:pt x="982" y="4800"/>
                </a:lnTo>
                <a:lnTo>
                  <a:pt x="982" y="20400"/>
                </a:lnTo>
                <a:lnTo>
                  <a:pt x="491" y="20400"/>
                </a:lnTo>
                <a:cubicBezTo>
                  <a:pt x="220" y="20400"/>
                  <a:pt x="0" y="20669"/>
                  <a:pt x="0" y="21000"/>
                </a:cubicBezTo>
                <a:cubicBezTo>
                  <a:pt x="0" y="21332"/>
                  <a:pt x="220" y="21600"/>
                  <a:pt x="491" y="21600"/>
                </a:cubicBezTo>
                <a:lnTo>
                  <a:pt x="21109" y="21600"/>
                </a:lnTo>
                <a:cubicBezTo>
                  <a:pt x="21380" y="21600"/>
                  <a:pt x="21600" y="21332"/>
                  <a:pt x="21600" y="21000"/>
                </a:cubicBezTo>
                <a:cubicBezTo>
                  <a:pt x="21600" y="20669"/>
                  <a:pt x="21380" y="20400"/>
                  <a:pt x="21109" y="20400"/>
                </a:cubicBezTo>
                <a:moveTo>
                  <a:pt x="16691" y="16800"/>
                </a:moveTo>
                <a:lnTo>
                  <a:pt x="14727" y="16800"/>
                </a:lnTo>
                <a:lnTo>
                  <a:pt x="14727" y="14400"/>
                </a:lnTo>
                <a:lnTo>
                  <a:pt x="16691" y="14400"/>
                </a:lnTo>
                <a:cubicBezTo>
                  <a:pt x="16691" y="14400"/>
                  <a:pt x="16691" y="16800"/>
                  <a:pt x="16691" y="16800"/>
                </a:cubicBezTo>
                <a:close/>
                <a:moveTo>
                  <a:pt x="17182" y="13200"/>
                </a:moveTo>
                <a:lnTo>
                  <a:pt x="14236" y="13200"/>
                </a:lnTo>
                <a:cubicBezTo>
                  <a:pt x="13965" y="13200"/>
                  <a:pt x="13745" y="13469"/>
                  <a:pt x="13745" y="13800"/>
                </a:cubicBezTo>
                <a:lnTo>
                  <a:pt x="13745" y="17400"/>
                </a:lnTo>
                <a:cubicBezTo>
                  <a:pt x="13745" y="17732"/>
                  <a:pt x="13965" y="18000"/>
                  <a:pt x="14236" y="18000"/>
                </a:cubicBezTo>
                <a:lnTo>
                  <a:pt x="17182" y="18000"/>
                </a:lnTo>
                <a:cubicBezTo>
                  <a:pt x="17453" y="18000"/>
                  <a:pt x="17673" y="17732"/>
                  <a:pt x="17673" y="17400"/>
                </a:cubicBezTo>
                <a:lnTo>
                  <a:pt x="17673" y="13800"/>
                </a:lnTo>
                <a:cubicBezTo>
                  <a:pt x="17673" y="13469"/>
                  <a:pt x="17453" y="13200"/>
                  <a:pt x="17182" y="13200"/>
                </a:cubicBezTo>
                <a:moveTo>
                  <a:pt x="6873" y="16800"/>
                </a:moveTo>
                <a:lnTo>
                  <a:pt x="4909" y="16800"/>
                </a:lnTo>
                <a:lnTo>
                  <a:pt x="4909" y="14400"/>
                </a:lnTo>
                <a:lnTo>
                  <a:pt x="6873" y="14400"/>
                </a:lnTo>
                <a:cubicBezTo>
                  <a:pt x="6873" y="14400"/>
                  <a:pt x="6873" y="16800"/>
                  <a:pt x="6873" y="16800"/>
                </a:cubicBezTo>
                <a:close/>
                <a:moveTo>
                  <a:pt x="7364" y="13200"/>
                </a:moveTo>
                <a:lnTo>
                  <a:pt x="4418" y="13200"/>
                </a:lnTo>
                <a:cubicBezTo>
                  <a:pt x="4147" y="13200"/>
                  <a:pt x="3927" y="13469"/>
                  <a:pt x="3927" y="13800"/>
                </a:cubicBezTo>
                <a:lnTo>
                  <a:pt x="3927" y="17400"/>
                </a:lnTo>
                <a:cubicBezTo>
                  <a:pt x="3927" y="17732"/>
                  <a:pt x="4147" y="18000"/>
                  <a:pt x="4418" y="18000"/>
                </a:cubicBezTo>
                <a:lnTo>
                  <a:pt x="7364" y="18000"/>
                </a:lnTo>
                <a:cubicBezTo>
                  <a:pt x="7635" y="18000"/>
                  <a:pt x="7855" y="17732"/>
                  <a:pt x="7855" y="17400"/>
                </a:cubicBezTo>
                <a:lnTo>
                  <a:pt x="7855" y="13800"/>
                </a:lnTo>
                <a:cubicBezTo>
                  <a:pt x="7855" y="13469"/>
                  <a:pt x="7635" y="13200"/>
                  <a:pt x="7364" y="13200"/>
                </a:cubicBezTo>
              </a:path>
            </a:pathLst>
          </a:custGeom>
          <a:solidFill>
            <a:sysClr val="window" lastClr="FFFFFF"/>
          </a:solidFill>
          <a:ln w="12700">
            <a:miter lim="400000"/>
          </a:ln>
        </p:spPr>
        <p:txBody>
          <a:bodyPr anchor="ctr"/>
          <a:p>
            <a:pPr algn="ctr">
              <a:lnSpc>
                <a:spcPct val="120000"/>
              </a:lnSpc>
            </a:pPr>
            <a:endParaRPr>
              <a:latin typeface="微软雅黑" panose="020B0503020204020204" charset="-122"/>
              <a:ea typeface="微软雅黑" panose="020B0503020204020204" charset="-122"/>
            </a:endParaRPr>
          </a:p>
        </p:txBody>
      </p:sp>
      <p:sp>
        <p:nvSpPr>
          <p:cNvPr id="40" name="文本框 39"/>
          <p:cNvSpPr txBox="1"/>
          <p:nvPr>
            <p:custDataLst>
              <p:tags r:id="rId21"/>
            </p:custDataLst>
          </p:nvPr>
        </p:nvSpPr>
        <p:spPr>
          <a:xfrm>
            <a:off x="6788420" y="1820937"/>
            <a:ext cx="665567" cy="707053"/>
          </a:xfrm>
          <a:prstGeom prst="rect">
            <a:avLst/>
          </a:prstGeom>
          <a:noFill/>
        </p:spPr>
        <p:txBody>
          <a:bodyPr wrap="square" lIns="91440" tIns="45720" rIns="91440" bIns="45720">
            <a:normAutofit/>
          </a:bodyPr>
          <a:p>
            <a:pPr>
              <a:lnSpc>
                <a:spcPct val="120000"/>
              </a:lnSpc>
            </a:pPr>
            <a:r>
              <a:rPr lang="en-US" sz="3200">
                <a:solidFill>
                  <a:srgbClr val="000000">
                    <a:lumMod val="65000"/>
                    <a:lumOff val="35000"/>
                  </a:srgbClr>
                </a:solidFill>
                <a:latin typeface="微软雅黑" panose="020B0503020204020204" charset="-122"/>
                <a:ea typeface="微软雅黑" panose="020B0503020204020204" charset="-122"/>
              </a:rPr>
              <a:t>02</a:t>
            </a:r>
            <a:endParaRPr lang="en-US" sz="3200">
              <a:solidFill>
                <a:srgbClr val="000000">
                  <a:lumMod val="65000"/>
                  <a:lumOff val="35000"/>
                </a:srgbClr>
              </a:solidFill>
              <a:latin typeface="微软雅黑" panose="020B0503020204020204" charset="-122"/>
              <a:ea typeface="微软雅黑" panose="020B0503020204020204" charset="-122"/>
            </a:endParaRPr>
          </a:p>
        </p:txBody>
      </p:sp>
      <p:sp>
        <p:nvSpPr>
          <p:cNvPr id="41" name="文本框 40"/>
          <p:cNvSpPr txBox="1"/>
          <p:nvPr>
            <p:custDataLst>
              <p:tags r:id="rId22"/>
            </p:custDataLst>
          </p:nvPr>
        </p:nvSpPr>
        <p:spPr>
          <a:xfrm>
            <a:off x="4874790" y="1817775"/>
            <a:ext cx="665567" cy="707053"/>
          </a:xfrm>
          <a:prstGeom prst="rect">
            <a:avLst/>
          </a:prstGeom>
          <a:noFill/>
        </p:spPr>
        <p:txBody>
          <a:bodyPr wrap="square" lIns="91440" tIns="45720" rIns="91440" bIns="45720">
            <a:normAutofit/>
          </a:bodyPr>
          <a:p>
            <a:pPr algn="ctr">
              <a:lnSpc>
                <a:spcPct val="120000"/>
              </a:lnSpc>
            </a:pPr>
            <a:r>
              <a:rPr lang="en-US" sz="3200" dirty="0">
                <a:solidFill>
                  <a:srgbClr val="000000">
                    <a:lumMod val="65000"/>
                    <a:lumOff val="35000"/>
                  </a:srgbClr>
                </a:solidFill>
                <a:latin typeface="微软雅黑" panose="020B0503020204020204" charset="-122"/>
                <a:ea typeface="微软雅黑" panose="020B0503020204020204" charset="-122"/>
              </a:rPr>
              <a:t>01</a:t>
            </a:r>
            <a:endParaRPr lang="en-US" sz="3200" dirty="0">
              <a:solidFill>
                <a:srgbClr val="000000">
                  <a:lumMod val="65000"/>
                  <a:lumOff val="35000"/>
                </a:srgbClr>
              </a:solidFill>
              <a:latin typeface="微软雅黑" panose="020B0503020204020204" charset="-122"/>
              <a:ea typeface="微软雅黑" panose="020B0503020204020204" charset="-122"/>
            </a:endParaRPr>
          </a:p>
        </p:txBody>
      </p:sp>
      <p:sp>
        <p:nvSpPr>
          <p:cNvPr id="42" name="文本框 41"/>
          <p:cNvSpPr txBox="1"/>
          <p:nvPr>
            <p:custDataLst>
              <p:tags r:id="rId23"/>
            </p:custDataLst>
          </p:nvPr>
        </p:nvSpPr>
        <p:spPr>
          <a:xfrm>
            <a:off x="7588253" y="3116765"/>
            <a:ext cx="665567" cy="707053"/>
          </a:xfrm>
          <a:prstGeom prst="rect">
            <a:avLst/>
          </a:prstGeom>
          <a:noFill/>
        </p:spPr>
        <p:txBody>
          <a:bodyPr wrap="square" lIns="91440" tIns="45720" rIns="91440" bIns="45720">
            <a:normAutofit/>
          </a:bodyPr>
          <a:p>
            <a:pPr>
              <a:lnSpc>
                <a:spcPct val="120000"/>
              </a:lnSpc>
            </a:pPr>
            <a:r>
              <a:rPr lang="en-US" sz="3200">
                <a:solidFill>
                  <a:srgbClr val="000000">
                    <a:lumMod val="65000"/>
                    <a:lumOff val="35000"/>
                  </a:srgbClr>
                </a:solidFill>
                <a:latin typeface="微软雅黑" panose="020B0503020204020204" charset="-122"/>
                <a:ea typeface="微软雅黑" panose="020B0503020204020204" charset="-122"/>
              </a:rPr>
              <a:t>03</a:t>
            </a:r>
            <a:endParaRPr lang="en-US" sz="3200">
              <a:solidFill>
                <a:srgbClr val="000000">
                  <a:lumMod val="65000"/>
                  <a:lumOff val="35000"/>
                </a:srgbClr>
              </a:solidFill>
              <a:latin typeface="微软雅黑" panose="020B0503020204020204" charset="-122"/>
              <a:ea typeface="微软雅黑" panose="020B0503020204020204" charset="-122"/>
            </a:endParaRPr>
          </a:p>
        </p:txBody>
      </p:sp>
      <p:sp>
        <p:nvSpPr>
          <p:cNvPr id="43" name="文本框 42"/>
          <p:cNvSpPr txBox="1"/>
          <p:nvPr>
            <p:custDataLst>
              <p:tags r:id="rId24"/>
            </p:custDataLst>
          </p:nvPr>
        </p:nvSpPr>
        <p:spPr>
          <a:xfrm>
            <a:off x="4188763" y="3116765"/>
            <a:ext cx="665567" cy="707053"/>
          </a:xfrm>
          <a:prstGeom prst="rect">
            <a:avLst/>
          </a:prstGeom>
          <a:noFill/>
        </p:spPr>
        <p:txBody>
          <a:bodyPr wrap="square" lIns="91440" tIns="45720" rIns="91440" bIns="45720">
            <a:normAutofit/>
          </a:bodyPr>
          <a:p>
            <a:pPr>
              <a:lnSpc>
                <a:spcPct val="120000"/>
              </a:lnSpc>
            </a:pPr>
            <a:r>
              <a:rPr lang="en-US" sz="3200">
                <a:solidFill>
                  <a:srgbClr val="000000">
                    <a:lumMod val="65000"/>
                    <a:lumOff val="35000"/>
                  </a:srgbClr>
                </a:solidFill>
                <a:latin typeface="微软雅黑" panose="020B0503020204020204" charset="-122"/>
                <a:ea typeface="微软雅黑" panose="020B0503020204020204" charset="-122"/>
              </a:rPr>
              <a:t>06</a:t>
            </a:r>
            <a:endParaRPr lang="en-US" sz="3200">
              <a:solidFill>
                <a:srgbClr val="000000">
                  <a:lumMod val="65000"/>
                  <a:lumOff val="35000"/>
                </a:srgbClr>
              </a:solidFill>
              <a:latin typeface="微软雅黑" panose="020B0503020204020204" charset="-122"/>
              <a:ea typeface="微软雅黑" panose="020B0503020204020204" charset="-122"/>
            </a:endParaRPr>
          </a:p>
        </p:txBody>
      </p:sp>
      <p:sp>
        <p:nvSpPr>
          <p:cNvPr id="44" name="文本框 43"/>
          <p:cNvSpPr txBox="1"/>
          <p:nvPr>
            <p:custDataLst>
              <p:tags r:id="rId25"/>
            </p:custDataLst>
          </p:nvPr>
        </p:nvSpPr>
        <p:spPr>
          <a:xfrm>
            <a:off x="4982896" y="4557451"/>
            <a:ext cx="665567" cy="707053"/>
          </a:xfrm>
          <a:prstGeom prst="rect">
            <a:avLst/>
          </a:prstGeom>
          <a:noFill/>
        </p:spPr>
        <p:txBody>
          <a:bodyPr wrap="square" lIns="91440" tIns="45720" rIns="91440" bIns="45720">
            <a:normAutofit/>
          </a:bodyPr>
          <a:p>
            <a:pPr>
              <a:lnSpc>
                <a:spcPct val="120000"/>
              </a:lnSpc>
            </a:pPr>
            <a:r>
              <a:rPr lang="en-US" sz="3200">
                <a:solidFill>
                  <a:srgbClr val="000000">
                    <a:lumMod val="65000"/>
                    <a:lumOff val="35000"/>
                  </a:srgbClr>
                </a:solidFill>
                <a:latin typeface="微软雅黑" panose="020B0503020204020204" charset="-122"/>
                <a:ea typeface="微软雅黑" panose="020B0503020204020204" charset="-122"/>
              </a:rPr>
              <a:t>05</a:t>
            </a:r>
            <a:endParaRPr lang="en-US" sz="3200">
              <a:solidFill>
                <a:srgbClr val="000000">
                  <a:lumMod val="65000"/>
                  <a:lumOff val="35000"/>
                </a:srgbClr>
              </a:solidFill>
              <a:latin typeface="微软雅黑" panose="020B0503020204020204" charset="-122"/>
              <a:ea typeface="微软雅黑" panose="020B0503020204020204" charset="-122"/>
            </a:endParaRPr>
          </a:p>
        </p:txBody>
      </p:sp>
      <p:sp>
        <p:nvSpPr>
          <p:cNvPr id="45" name="文本框 44"/>
          <p:cNvSpPr txBox="1"/>
          <p:nvPr>
            <p:custDataLst>
              <p:tags r:id="rId26"/>
            </p:custDataLst>
          </p:nvPr>
        </p:nvSpPr>
        <p:spPr>
          <a:xfrm>
            <a:off x="6788419" y="4557450"/>
            <a:ext cx="665567" cy="707053"/>
          </a:xfrm>
          <a:prstGeom prst="rect">
            <a:avLst/>
          </a:prstGeom>
          <a:noFill/>
        </p:spPr>
        <p:txBody>
          <a:bodyPr wrap="square" lIns="91440" tIns="45720" rIns="91440" bIns="45720">
            <a:normAutofit/>
          </a:bodyPr>
          <a:p>
            <a:pPr>
              <a:lnSpc>
                <a:spcPct val="120000"/>
              </a:lnSpc>
            </a:pPr>
            <a:r>
              <a:rPr lang="en-US" sz="3200">
                <a:solidFill>
                  <a:srgbClr val="000000">
                    <a:lumMod val="65000"/>
                    <a:lumOff val="35000"/>
                  </a:srgbClr>
                </a:solidFill>
                <a:latin typeface="微软雅黑" panose="020B0503020204020204" charset="-122"/>
                <a:ea typeface="微软雅黑" panose="020B0503020204020204" charset="-122"/>
              </a:rPr>
              <a:t>04</a:t>
            </a:r>
            <a:endParaRPr lang="en-US" sz="3200">
              <a:solidFill>
                <a:srgbClr val="000000">
                  <a:lumMod val="65000"/>
                  <a:lumOff val="35000"/>
                </a:srgbClr>
              </a:solidFill>
              <a:latin typeface="微软雅黑" panose="020B0503020204020204" charset="-122"/>
              <a:ea typeface="微软雅黑" panose="020B0503020204020204" charset="-122"/>
            </a:endParaRPr>
          </a:p>
        </p:txBody>
      </p:sp>
      <p:sp>
        <p:nvSpPr>
          <p:cNvPr id="46" name="文本框 45"/>
          <p:cNvSpPr txBox="1"/>
          <p:nvPr>
            <p:custDataLst>
              <p:tags r:id="rId27"/>
            </p:custDataLst>
          </p:nvPr>
        </p:nvSpPr>
        <p:spPr>
          <a:xfrm>
            <a:off x="1111572" y="1451074"/>
            <a:ext cx="2369556" cy="504844"/>
          </a:xfrm>
          <a:prstGeom prst="rect">
            <a:avLst/>
          </a:prstGeom>
          <a:noFill/>
        </p:spPr>
        <p:txBody>
          <a:bodyPr wrap="square" lIns="90000" tIns="46800" rIns="90000" bIns="0" anchor="b" anchorCtr="0">
            <a:normAutofit/>
          </a:bodyPr>
          <a:p>
            <a:pPr algn="l">
              <a:lnSpc>
                <a:spcPct val="120000"/>
              </a:lnSpc>
            </a:pPr>
            <a:r>
              <a:rPr lang="zh-CN" altLang="en-US" b="1" spc="300">
                <a:solidFill>
                  <a:srgbClr val="1F74AD"/>
                </a:solidFill>
                <a:latin typeface="微软雅黑" panose="020B0503020204020204" charset="-122"/>
                <a:ea typeface="微软雅黑" panose="020B0503020204020204" charset="-122"/>
                <a:cs typeface="+mn-ea"/>
              </a:rPr>
              <a:t>（一）单相触电</a:t>
            </a:r>
            <a:endParaRPr lang="zh-CN" altLang="en-US" b="1" spc="300">
              <a:solidFill>
                <a:srgbClr val="1F74AD"/>
              </a:solidFill>
              <a:latin typeface="微软雅黑" panose="020B0503020204020204" charset="-122"/>
              <a:ea typeface="微软雅黑" panose="020B0503020204020204" charset="-122"/>
              <a:cs typeface="+mn-ea"/>
            </a:endParaRPr>
          </a:p>
        </p:txBody>
      </p:sp>
      <p:sp>
        <p:nvSpPr>
          <p:cNvPr id="47" name="文本框 46"/>
          <p:cNvSpPr txBox="1"/>
          <p:nvPr>
            <p:custDataLst>
              <p:tags r:id="rId28"/>
            </p:custDataLst>
          </p:nvPr>
        </p:nvSpPr>
        <p:spPr>
          <a:xfrm>
            <a:off x="1111250" y="2014855"/>
            <a:ext cx="3436620" cy="723900"/>
          </a:xfrm>
          <a:prstGeom prst="rect">
            <a:avLst/>
          </a:prstGeom>
        </p:spPr>
        <p:txBody>
          <a:bodyPr vert="horz" wrap="square" lIns="90000" tIns="0" rIns="90000" bIns="46800" anchor="t" anchorCtr="0"/>
          <a:p>
            <a:pPr algn="l">
              <a:lnSpc>
                <a:spcPct val="120000"/>
              </a:lnSpc>
            </a:pPr>
            <a:r>
              <a:rPr lang="zh-CN" altLang="en-US" sz="1600" spc="150" dirty="0">
                <a:latin typeface="微软雅黑" panose="020B0503020204020204" charset="-122"/>
                <a:ea typeface="微软雅黑" panose="020B0503020204020204" charset="-122"/>
              </a:rPr>
              <a:t>通过人体的电流值取决于线电压、人体电阻和线路对地阻抗。</a:t>
            </a:r>
            <a:endParaRPr lang="zh-CN" altLang="en-US" sz="1600" spc="150" dirty="0">
              <a:latin typeface="微软雅黑" panose="020B0503020204020204" charset="-122"/>
              <a:ea typeface="微软雅黑" panose="020B0503020204020204" charset="-122"/>
            </a:endParaRPr>
          </a:p>
        </p:txBody>
      </p:sp>
      <p:sp>
        <p:nvSpPr>
          <p:cNvPr id="48" name="文本框 47"/>
          <p:cNvSpPr txBox="1"/>
          <p:nvPr>
            <p:custDataLst>
              <p:tags r:id="rId29"/>
            </p:custDataLst>
          </p:nvPr>
        </p:nvSpPr>
        <p:spPr>
          <a:xfrm>
            <a:off x="8500213" y="1451074"/>
            <a:ext cx="2349380" cy="493894"/>
          </a:xfrm>
          <a:prstGeom prst="rect">
            <a:avLst/>
          </a:prstGeom>
          <a:noFill/>
        </p:spPr>
        <p:txBody>
          <a:bodyPr wrap="square" lIns="90000" tIns="46800" rIns="90000" bIns="0" anchor="b" anchorCtr="0">
            <a:normAutofit/>
          </a:bodyPr>
          <a:p>
            <a:pPr>
              <a:lnSpc>
                <a:spcPct val="120000"/>
              </a:lnSpc>
            </a:pPr>
            <a:r>
              <a:rPr lang="zh-CN" altLang="en-US" b="1" spc="300">
                <a:solidFill>
                  <a:srgbClr val="3498DB">
                    <a:lumMod val="100000"/>
                  </a:srgbClr>
                </a:solidFill>
                <a:latin typeface="微软雅黑" panose="020B0503020204020204" charset="-122"/>
                <a:ea typeface="微软雅黑" panose="020B0503020204020204" charset="-122"/>
                <a:cs typeface="+mn-ea"/>
              </a:rPr>
              <a:t>（二）两相触电</a:t>
            </a:r>
            <a:endParaRPr lang="zh-CN" altLang="en-US" b="1" spc="300">
              <a:solidFill>
                <a:srgbClr val="3498DB">
                  <a:lumMod val="100000"/>
                </a:srgbClr>
              </a:solidFill>
              <a:latin typeface="微软雅黑" panose="020B0503020204020204" charset="-122"/>
              <a:ea typeface="微软雅黑" panose="020B0503020204020204" charset="-122"/>
              <a:cs typeface="+mn-ea"/>
            </a:endParaRPr>
          </a:p>
        </p:txBody>
      </p:sp>
      <p:sp>
        <p:nvSpPr>
          <p:cNvPr id="49" name="文本框 48"/>
          <p:cNvSpPr txBox="1"/>
          <p:nvPr>
            <p:custDataLst>
              <p:tags r:id="rId30"/>
            </p:custDataLst>
          </p:nvPr>
        </p:nvSpPr>
        <p:spPr>
          <a:xfrm>
            <a:off x="8500110" y="2004060"/>
            <a:ext cx="3301365" cy="956310"/>
          </a:xfrm>
          <a:prstGeom prst="rect">
            <a:avLst/>
          </a:prstGeom>
        </p:spPr>
        <p:txBody>
          <a:bodyPr vert="horz" wrap="square" lIns="90000" tIns="0" rIns="90000" bIns="46800" anchor="t" anchorCtr="0"/>
          <a:p>
            <a:pPr>
              <a:lnSpc>
                <a:spcPct val="120000"/>
              </a:lnSpc>
            </a:pPr>
            <a:r>
              <a:rPr lang="zh-CN" altLang="en-US" sz="1600" spc="150">
                <a:latin typeface="微软雅黑" panose="020B0503020204020204" charset="-122"/>
                <a:ea typeface="微软雅黑" panose="020B0503020204020204" charset="-122"/>
              </a:rPr>
              <a:t>两相触电是指人体两处同时与两相导线接触时，电流从一相导线经人体到另一相导线。</a:t>
            </a:r>
            <a:endParaRPr lang="zh-CN" altLang="en-US" sz="1600" spc="150">
              <a:latin typeface="微软雅黑" panose="020B0503020204020204" charset="-122"/>
              <a:ea typeface="微软雅黑" panose="020B0503020204020204" charset="-122"/>
            </a:endParaRPr>
          </a:p>
        </p:txBody>
      </p:sp>
      <p:sp>
        <p:nvSpPr>
          <p:cNvPr id="52" name="文本框 51"/>
          <p:cNvSpPr txBox="1"/>
          <p:nvPr>
            <p:custDataLst>
              <p:tags r:id="rId31"/>
            </p:custDataLst>
          </p:nvPr>
        </p:nvSpPr>
        <p:spPr>
          <a:xfrm>
            <a:off x="8499475" y="5157470"/>
            <a:ext cx="3302000" cy="760095"/>
          </a:xfrm>
          <a:prstGeom prst="rect">
            <a:avLst/>
          </a:prstGeom>
        </p:spPr>
        <p:txBody>
          <a:bodyPr vert="horz" wrap="square" lIns="90000" tIns="0" rIns="90000" bIns="46800" anchor="t" anchorCtr="0">
            <a:normAutofit/>
          </a:bodyPr>
          <a:p>
            <a:pPr>
              <a:lnSpc>
                <a:spcPct val="120000"/>
              </a:lnSpc>
            </a:pPr>
            <a:r>
              <a:rPr lang="zh-CN" altLang="en-US" sz="1600" spc="150">
                <a:latin typeface="微软雅黑" panose="020B0503020204020204" charset="-122"/>
                <a:ea typeface="微软雅黑" panose="020B0503020204020204" charset="-122"/>
              </a:rPr>
              <a:t>电气设备或带电导线发生接地短路故障容易产生接触电压触电。</a:t>
            </a:r>
            <a:endParaRPr lang="zh-CN" altLang="en-US" sz="1600" spc="150">
              <a:latin typeface="微软雅黑" panose="020B0503020204020204" charset="-122"/>
              <a:ea typeface="微软雅黑" panose="020B0503020204020204" charset="-122"/>
            </a:endParaRPr>
          </a:p>
        </p:txBody>
      </p:sp>
      <p:sp>
        <p:nvSpPr>
          <p:cNvPr id="53" name="文本框 52"/>
          <p:cNvSpPr txBox="1"/>
          <p:nvPr>
            <p:custDataLst>
              <p:tags r:id="rId32"/>
            </p:custDataLst>
          </p:nvPr>
        </p:nvSpPr>
        <p:spPr>
          <a:xfrm>
            <a:off x="8499475" y="4619625"/>
            <a:ext cx="2793365" cy="478790"/>
          </a:xfrm>
          <a:prstGeom prst="rect">
            <a:avLst/>
          </a:prstGeom>
          <a:noFill/>
        </p:spPr>
        <p:txBody>
          <a:bodyPr wrap="square" lIns="90000" tIns="46800" rIns="90000" bIns="0" anchor="b" anchorCtr="0"/>
          <a:p>
            <a:pPr>
              <a:lnSpc>
                <a:spcPct val="120000"/>
              </a:lnSpc>
            </a:pPr>
            <a:r>
              <a:rPr lang="zh-CN" altLang="en-US" b="1" spc="300">
                <a:solidFill>
                  <a:srgbClr val="69A35B"/>
                </a:solidFill>
                <a:latin typeface="微软雅黑" panose="020B0503020204020204" charset="-122"/>
                <a:ea typeface="微软雅黑" panose="020B0503020204020204" charset="-122"/>
                <a:cs typeface="+mn-ea"/>
              </a:rPr>
              <a:t>（四）接触电压触电</a:t>
            </a:r>
            <a:endParaRPr lang="zh-CN" altLang="en-US" b="1" spc="300">
              <a:solidFill>
                <a:srgbClr val="69A35B"/>
              </a:solidFill>
              <a:latin typeface="微软雅黑" panose="020B0503020204020204" charset="-122"/>
              <a:ea typeface="微软雅黑" panose="020B0503020204020204" charset="-122"/>
              <a:cs typeface="+mn-ea"/>
            </a:endParaRPr>
          </a:p>
        </p:txBody>
      </p:sp>
      <p:sp>
        <p:nvSpPr>
          <p:cNvPr id="54" name="文本框 53"/>
          <p:cNvSpPr txBox="1"/>
          <p:nvPr>
            <p:custDataLst>
              <p:tags r:id="rId33"/>
            </p:custDataLst>
          </p:nvPr>
        </p:nvSpPr>
        <p:spPr>
          <a:xfrm>
            <a:off x="1360170" y="5195570"/>
            <a:ext cx="2950210" cy="1087120"/>
          </a:xfrm>
          <a:prstGeom prst="rect">
            <a:avLst/>
          </a:prstGeom>
        </p:spPr>
        <p:txBody>
          <a:bodyPr vert="horz" wrap="square" lIns="90000" tIns="0" rIns="90000" bIns="46800" anchor="t" anchorCtr="0">
            <a:normAutofit/>
          </a:bodyPr>
          <a:p>
            <a:pPr algn="l">
              <a:lnSpc>
                <a:spcPct val="120000"/>
              </a:lnSpc>
            </a:pPr>
            <a:r>
              <a:rPr lang="zh-CN" altLang="en-US" sz="1600" spc="150">
                <a:latin typeface="微软雅黑" panose="020B0503020204020204" charset="-122"/>
                <a:ea typeface="微软雅黑" panose="020B0503020204020204" charset="-122"/>
              </a:rPr>
              <a:t>当人触及带有感应电压的设备和线路时，造成的触电事故称为感应电压触电。</a:t>
            </a:r>
            <a:endParaRPr lang="zh-CN" altLang="en-US" sz="1600" spc="150">
              <a:latin typeface="微软雅黑" panose="020B0503020204020204" charset="-122"/>
              <a:ea typeface="微软雅黑" panose="020B0503020204020204" charset="-122"/>
            </a:endParaRPr>
          </a:p>
        </p:txBody>
      </p:sp>
      <p:sp>
        <p:nvSpPr>
          <p:cNvPr id="55" name="文本框 54"/>
          <p:cNvSpPr txBox="1"/>
          <p:nvPr>
            <p:custDataLst>
              <p:tags r:id="rId34"/>
            </p:custDataLst>
          </p:nvPr>
        </p:nvSpPr>
        <p:spPr>
          <a:xfrm>
            <a:off x="1360170" y="4657725"/>
            <a:ext cx="2909570" cy="478790"/>
          </a:xfrm>
          <a:prstGeom prst="rect">
            <a:avLst/>
          </a:prstGeom>
          <a:noFill/>
        </p:spPr>
        <p:txBody>
          <a:bodyPr wrap="square" lIns="90000" tIns="46800" rIns="90000" bIns="0" anchor="b" anchorCtr="0"/>
          <a:p>
            <a:pPr algn="l">
              <a:lnSpc>
                <a:spcPct val="120000"/>
              </a:lnSpc>
            </a:pPr>
            <a:r>
              <a:rPr lang="zh-CN" altLang="en-US" b="1" spc="300">
                <a:solidFill>
                  <a:srgbClr val="9BBB59"/>
                </a:solidFill>
                <a:latin typeface="微软雅黑" panose="020B0503020204020204" charset="-122"/>
                <a:ea typeface="微软雅黑" panose="020B0503020204020204" charset="-122"/>
                <a:cs typeface="+mn-ea"/>
              </a:rPr>
              <a:t>（五）感应电压触电</a:t>
            </a:r>
            <a:endParaRPr lang="zh-CN" altLang="en-US" b="1" spc="300">
              <a:solidFill>
                <a:srgbClr val="9BBB59"/>
              </a:solidFill>
              <a:latin typeface="微软雅黑" panose="020B0503020204020204" charset="-122"/>
              <a:ea typeface="微软雅黑" panose="020B0503020204020204" charset="-122"/>
              <a:cs typeface="+mn-ea"/>
            </a:endParaRPr>
          </a:p>
        </p:txBody>
      </p:sp>
      <p:sp>
        <p:nvSpPr>
          <p:cNvPr id="56" name="文本框 55"/>
          <p:cNvSpPr txBox="1"/>
          <p:nvPr>
            <p:custDataLst>
              <p:tags r:id="rId35"/>
            </p:custDataLst>
          </p:nvPr>
        </p:nvSpPr>
        <p:spPr>
          <a:xfrm>
            <a:off x="476885" y="3495675"/>
            <a:ext cx="3366770" cy="1061720"/>
          </a:xfrm>
          <a:prstGeom prst="rect">
            <a:avLst/>
          </a:prstGeom>
        </p:spPr>
        <p:txBody>
          <a:bodyPr vert="horz" wrap="square" lIns="90000" tIns="0" rIns="90000" bIns="46800" anchor="t" anchorCtr="0"/>
          <a:p>
            <a:pPr algn="l">
              <a:lnSpc>
                <a:spcPct val="120000"/>
              </a:lnSpc>
            </a:pPr>
            <a:r>
              <a:rPr lang="zh-CN" altLang="en-US" sz="1600" spc="150">
                <a:latin typeface="微软雅黑" panose="020B0503020204020204" charset="-122"/>
                <a:ea typeface="微软雅黑" panose="020B0503020204020204" charset="-122"/>
              </a:rPr>
              <a:t>当人体触及带有剩余电荷的设备时，带有电荷的设备对人体放电所造成的触电事故称为剩余电荷触电。</a:t>
            </a:r>
            <a:endParaRPr lang="zh-CN" altLang="en-US" sz="1600" spc="150">
              <a:latin typeface="微软雅黑" panose="020B0503020204020204" charset="-122"/>
              <a:ea typeface="微软雅黑" panose="020B0503020204020204" charset="-122"/>
            </a:endParaRPr>
          </a:p>
        </p:txBody>
      </p:sp>
      <p:sp>
        <p:nvSpPr>
          <p:cNvPr id="57" name="文本框 56"/>
          <p:cNvSpPr txBox="1"/>
          <p:nvPr>
            <p:custDataLst>
              <p:tags r:id="rId36"/>
            </p:custDataLst>
          </p:nvPr>
        </p:nvSpPr>
        <p:spPr>
          <a:xfrm>
            <a:off x="451485" y="2908300"/>
            <a:ext cx="3289935" cy="478790"/>
          </a:xfrm>
          <a:prstGeom prst="rect">
            <a:avLst/>
          </a:prstGeom>
          <a:noFill/>
        </p:spPr>
        <p:txBody>
          <a:bodyPr wrap="square" lIns="90000" tIns="46800" rIns="90000" bIns="0" anchor="b" anchorCtr="0"/>
          <a:p>
            <a:pPr algn="l">
              <a:lnSpc>
                <a:spcPct val="120000"/>
              </a:lnSpc>
            </a:pPr>
            <a:r>
              <a:rPr lang="zh-CN" altLang="en-US" b="1" spc="300">
                <a:solidFill>
                  <a:srgbClr val="FFC000"/>
                </a:solidFill>
                <a:latin typeface="微软雅黑" panose="020B0503020204020204" charset="-122"/>
                <a:ea typeface="微软雅黑" panose="020B0503020204020204" charset="-122"/>
                <a:cs typeface="+mn-ea"/>
              </a:rPr>
              <a:t>（六）剩余电荷触电</a:t>
            </a:r>
            <a:endParaRPr lang="zh-CN" altLang="en-US" b="1" spc="300">
              <a:solidFill>
                <a:srgbClr val="FFC000"/>
              </a:solidFill>
              <a:latin typeface="微软雅黑" panose="020B0503020204020204" charset="-122"/>
              <a:ea typeface="微软雅黑" panose="020B0503020204020204" charset="-122"/>
              <a:cs typeface="+mn-ea"/>
            </a:endParaRPr>
          </a:p>
        </p:txBody>
      </p:sp>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矩形 10"/>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2901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三、常见触电分析</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69" name="泪滴形 68"/>
          <p:cNvSpPr/>
          <p:nvPr>
            <p:custDataLst>
              <p:tags r:id="rId1"/>
            </p:custDataLst>
          </p:nvPr>
        </p:nvSpPr>
        <p:spPr>
          <a:xfrm rot="18900000">
            <a:off x="5747385" y="2457450"/>
            <a:ext cx="1101725" cy="1101725"/>
          </a:xfrm>
          <a:prstGeom prst="teardrop">
            <a:avLst>
              <a:gd name="adj" fmla="val 200000"/>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70" name="文本框 69"/>
          <p:cNvSpPr txBox="1"/>
          <p:nvPr>
            <p:custDataLst>
              <p:tags r:id="rId2"/>
            </p:custDataLst>
          </p:nvPr>
        </p:nvSpPr>
        <p:spPr>
          <a:xfrm>
            <a:off x="6050915" y="2486660"/>
            <a:ext cx="469265" cy="403860"/>
          </a:xfrm>
          <a:prstGeom prst="rect">
            <a:avLst/>
          </a:prstGeom>
          <a:noFill/>
        </p:spPr>
        <p:txBody>
          <a:bodyPr wrap="square" lIns="91440" tIns="45720" rIns="91440" bIns="45720">
            <a:normAutofit/>
          </a:bodyPr>
          <a:lstStyle/>
          <a:p>
            <a:pPr algn="ctr"/>
            <a:r>
              <a:rPr lang="en-US" altLang="zh-CN" sz="2000" b="1" dirty="0">
                <a:solidFill>
                  <a:sysClr val="window" lastClr="FFFFFF"/>
                </a:solidFill>
              </a:rPr>
              <a:t>01</a:t>
            </a:r>
            <a:endParaRPr lang="en-US" altLang="zh-CN" sz="2000" b="1" dirty="0">
              <a:solidFill>
                <a:sysClr val="window" lastClr="FFFFFF"/>
              </a:solidFill>
            </a:endParaRPr>
          </a:p>
        </p:txBody>
      </p:sp>
      <p:sp>
        <p:nvSpPr>
          <p:cNvPr id="58" name="泪滴形 57"/>
          <p:cNvSpPr/>
          <p:nvPr>
            <p:custDataLst>
              <p:tags r:id="rId3"/>
            </p:custDataLst>
          </p:nvPr>
        </p:nvSpPr>
        <p:spPr>
          <a:xfrm rot="4500000">
            <a:off x="6605895" y="3943723"/>
            <a:ext cx="1101839" cy="1101496"/>
          </a:xfrm>
          <a:prstGeom prst="teardrop">
            <a:avLst>
              <a:gd name="adj" fmla="val 200000"/>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59" name="文本框 58"/>
          <p:cNvSpPr txBox="1"/>
          <p:nvPr>
            <p:custDataLst>
              <p:tags r:id="rId4"/>
            </p:custDataLst>
          </p:nvPr>
        </p:nvSpPr>
        <p:spPr>
          <a:xfrm rot="18198523">
            <a:off x="7205037" y="4441516"/>
            <a:ext cx="469169" cy="404080"/>
          </a:xfrm>
          <a:prstGeom prst="rect">
            <a:avLst/>
          </a:prstGeom>
          <a:noFill/>
        </p:spPr>
        <p:txBody>
          <a:bodyPr wrap="square" lIns="91440" tIns="45720" rIns="91440" bIns="45720">
            <a:normAutofit/>
          </a:bodyPr>
          <a:lstStyle/>
          <a:p>
            <a:pPr algn="ctr"/>
            <a:r>
              <a:rPr lang="en-US" altLang="zh-CN" sz="2000" b="1">
                <a:solidFill>
                  <a:sysClr val="window" lastClr="FFFFFF"/>
                </a:solidFill>
              </a:rPr>
              <a:t>02</a:t>
            </a:r>
            <a:endParaRPr lang="en-US" altLang="zh-CN" sz="2000" b="1" dirty="0">
              <a:solidFill>
                <a:sysClr val="window" lastClr="FFFFFF"/>
              </a:solidFill>
            </a:endParaRPr>
          </a:p>
        </p:txBody>
      </p:sp>
      <p:sp>
        <p:nvSpPr>
          <p:cNvPr id="61" name="泪滴形 60"/>
          <p:cNvSpPr/>
          <p:nvPr>
            <p:custDataLst>
              <p:tags r:id="rId5"/>
            </p:custDataLst>
          </p:nvPr>
        </p:nvSpPr>
        <p:spPr>
          <a:xfrm rot="11700000">
            <a:off x="4888298" y="3943723"/>
            <a:ext cx="1101839" cy="1101496"/>
          </a:xfrm>
          <a:prstGeom prst="teardrop">
            <a:avLst>
              <a:gd name="adj" fmla="val 200000"/>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62" name="文本框 61"/>
          <p:cNvSpPr txBox="1"/>
          <p:nvPr>
            <p:custDataLst>
              <p:tags r:id="rId6"/>
            </p:custDataLst>
          </p:nvPr>
        </p:nvSpPr>
        <p:spPr>
          <a:xfrm rot="3501390">
            <a:off x="4934119" y="4462807"/>
            <a:ext cx="469169" cy="404080"/>
          </a:xfrm>
          <a:prstGeom prst="rect">
            <a:avLst/>
          </a:prstGeom>
          <a:noFill/>
        </p:spPr>
        <p:txBody>
          <a:bodyPr wrap="square" lIns="91440" tIns="45720" rIns="91440" bIns="45720">
            <a:normAutofit/>
          </a:bodyPr>
          <a:lstStyle/>
          <a:p>
            <a:pPr algn="ctr"/>
            <a:r>
              <a:rPr lang="en-US" altLang="zh-CN" sz="2000" b="1" dirty="0">
                <a:solidFill>
                  <a:sysClr val="window" lastClr="FFFFFF"/>
                </a:solidFill>
              </a:rPr>
              <a:t>03</a:t>
            </a:r>
            <a:endParaRPr lang="en-US" altLang="zh-CN" sz="2000" b="1" dirty="0">
              <a:solidFill>
                <a:sysClr val="window" lastClr="FFFFFF"/>
              </a:solidFill>
            </a:endParaRPr>
          </a:p>
        </p:txBody>
      </p:sp>
      <p:sp>
        <p:nvSpPr>
          <p:cNvPr id="64" name="椭圆 63"/>
          <p:cNvSpPr/>
          <p:nvPr>
            <p:custDataLst>
              <p:tags r:id="rId7"/>
            </p:custDataLst>
          </p:nvPr>
        </p:nvSpPr>
        <p:spPr>
          <a:xfrm>
            <a:off x="5558155" y="3265170"/>
            <a:ext cx="1479550" cy="1480185"/>
          </a:xfrm>
          <a:prstGeom prst="ellipse">
            <a:avLst/>
          </a:prstGeom>
          <a:solidFill>
            <a:sysClr val="window" lastClr="FFFFFF">
              <a:alpha val="48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65" name="椭圆 64"/>
          <p:cNvSpPr/>
          <p:nvPr>
            <p:custDataLst>
              <p:tags r:id="rId8"/>
            </p:custDataLst>
          </p:nvPr>
        </p:nvSpPr>
        <p:spPr>
          <a:xfrm>
            <a:off x="5754370" y="3460750"/>
            <a:ext cx="1087755" cy="1088390"/>
          </a:xfrm>
          <a:prstGeom prst="ellipse">
            <a:avLst/>
          </a:prstGeom>
          <a:solidFill>
            <a:sysClr val="window" lastClr="FFFFFF">
              <a:alpha val="48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66" name="椭圆 65"/>
          <p:cNvSpPr/>
          <p:nvPr>
            <p:custDataLst>
              <p:tags r:id="rId9"/>
            </p:custDataLst>
          </p:nvPr>
        </p:nvSpPr>
        <p:spPr>
          <a:xfrm>
            <a:off x="5896610" y="3603625"/>
            <a:ext cx="803275" cy="803275"/>
          </a:xfrm>
          <a:prstGeom prst="ellipse">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67" name="任意多边形 17"/>
          <p:cNvSpPr/>
          <p:nvPr>
            <p:custDataLst>
              <p:tags r:id="rId10"/>
            </p:custDataLst>
          </p:nvPr>
        </p:nvSpPr>
        <p:spPr bwMode="auto">
          <a:xfrm>
            <a:off x="6094730" y="3809365"/>
            <a:ext cx="406400" cy="391160"/>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ysClr val="window" lastClr="FFFFFF"/>
          </a:solidFill>
          <a:ln>
            <a:noFill/>
          </a:ln>
        </p:spPr>
        <p:txBody>
          <a:bodyPr/>
          <a:lstStyle/>
          <a:p>
            <a:endParaRPr lang="zh-CN" altLang="en-US"/>
          </a:p>
        </p:txBody>
      </p:sp>
      <p:sp>
        <p:nvSpPr>
          <p:cNvPr id="76" name="文本框 75"/>
          <p:cNvSpPr txBox="1"/>
          <p:nvPr>
            <p:custDataLst>
              <p:tags r:id="rId11"/>
            </p:custDataLst>
          </p:nvPr>
        </p:nvSpPr>
        <p:spPr bwMode="auto">
          <a:xfrm>
            <a:off x="8397875" y="3362325"/>
            <a:ext cx="2826385"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spcBef>
                <a:spcPct val="0"/>
              </a:spcBef>
            </a:pPr>
            <a:r>
              <a:rPr lang="zh-CN" altLang="en-US" sz="2000" b="1" spc="300">
                <a:solidFill>
                  <a:srgbClr val="000000">
                    <a:lumMod val="75000"/>
                    <a:lumOff val="25000"/>
                  </a:srgbClr>
                </a:solidFill>
                <a:latin typeface="微软雅黑" panose="020B0503020204020204" charset="-122"/>
                <a:ea typeface="微软雅黑" panose="020B0503020204020204" charset="-122"/>
              </a:rPr>
              <a:t>（二）设备不合格，维护管理不善</a:t>
            </a:r>
            <a:endParaRPr lang="zh-CN" altLang="en-US" sz="2000" b="1" spc="300">
              <a:solidFill>
                <a:srgbClr val="000000">
                  <a:lumMod val="75000"/>
                  <a:lumOff val="25000"/>
                </a:srgbClr>
              </a:solidFill>
              <a:latin typeface="微软雅黑" panose="020B0503020204020204" charset="-122"/>
              <a:ea typeface="微软雅黑" panose="020B0503020204020204" charset="-122"/>
            </a:endParaRPr>
          </a:p>
        </p:txBody>
      </p:sp>
      <p:sp>
        <p:nvSpPr>
          <p:cNvPr id="78" name="文本框 77"/>
          <p:cNvSpPr txBox="1"/>
          <p:nvPr>
            <p:custDataLst>
              <p:tags r:id="rId12"/>
            </p:custDataLst>
          </p:nvPr>
        </p:nvSpPr>
        <p:spPr bwMode="auto">
          <a:xfrm>
            <a:off x="839370" y="4121964"/>
            <a:ext cx="2826196" cy="458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spcBef>
                <a:spcPct val="0"/>
              </a:spcBef>
            </a:pPr>
            <a:r>
              <a:rPr lang="zh-CN" altLang="en-US" sz="2000" b="1" spc="300">
                <a:solidFill>
                  <a:srgbClr val="000000">
                    <a:lumMod val="75000"/>
                    <a:lumOff val="25000"/>
                  </a:srgbClr>
                </a:solidFill>
                <a:latin typeface="微软雅黑" panose="020B0503020204020204" charset="-122"/>
                <a:ea typeface="微软雅黑" panose="020B0503020204020204" charset="-122"/>
              </a:rPr>
              <a:t>（三）偶然因素</a:t>
            </a:r>
            <a:endParaRPr lang="zh-CN" altLang="en-US" sz="2000" b="1" spc="300">
              <a:solidFill>
                <a:srgbClr val="000000">
                  <a:lumMod val="75000"/>
                  <a:lumOff val="25000"/>
                </a:srgbClr>
              </a:solidFill>
              <a:latin typeface="微软雅黑" panose="020B0503020204020204" charset="-122"/>
              <a:ea typeface="微软雅黑" panose="020B0503020204020204" charset="-122"/>
            </a:endParaRPr>
          </a:p>
        </p:txBody>
      </p:sp>
      <p:sp>
        <p:nvSpPr>
          <p:cNvPr id="80" name="文本框 79"/>
          <p:cNvSpPr txBox="1"/>
          <p:nvPr>
            <p:custDataLst>
              <p:tags r:id="rId13"/>
            </p:custDataLst>
          </p:nvPr>
        </p:nvSpPr>
        <p:spPr bwMode="auto">
          <a:xfrm>
            <a:off x="839470" y="2319655"/>
            <a:ext cx="3749675" cy="1043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spcBef>
                <a:spcPct val="0"/>
              </a:spcBef>
            </a:pPr>
            <a:r>
              <a:rPr lang="zh-CN" altLang="en-US" sz="2000" b="1" spc="300">
                <a:solidFill>
                  <a:srgbClr val="000000">
                    <a:lumMod val="75000"/>
                    <a:lumOff val="25000"/>
                  </a:srgbClr>
                </a:solidFill>
                <a:latin typeface="微软雅黑" panose="020B0503020204020204" charset="-122"/>
                <a:ea typeface="微软雅黑" panose="020B0503020204020204" charset="-122"/>
              </a:rPr>
              <a:t>（一）缺乏电气安全知识，违反安全操作规程</a:t>
            </a:r>
            <a:endParaRPr lang="zh-CN" altLang="en-US" sz="2000" b="1" spc="300">
              <a:solidFill>
                <a:srgbClr val="000000">
                  <a:lumMod val="75000"/>
                  <a:lumOff val="25000"/>
                </a:srgbClr>
              </a:solidFill>
              <a:latin typeface="微软雅黑" panose="020B0503020204020204" charset="-122"/>
              <a:ea typeface="微软雅黑" panose="020B0503020204020204" charset="-122"/>
            </a:endParaRPr>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2901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四、安全用电常识</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文本框 1"/>
          <p:cNvSpPr txBox="1"/>
          <p:nvPr/>
        </p:nvSpPr>
        <p:spPr>
          <a:xfrm>
            <a:off x="574675" y="1136015"/>
            <a:ext cx="6998335" cy="5492750"/>
          </a:xfrm>
          <a:prstGeom prst="rect">
            <a:avLst/>
          </a:prstGeom>
          <a:noFill/>
        </p:spPr>
        <p:txBody>
          <a:bodyPr wrap="square" rtlCol="0">
            <a:spAutoFit/>
          </a:bodyPr>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当人们掌握了用电的基本规律，懂得用电的基本知识，按操作规程办事，才可防止各种用电设备事故和人身触电事故的发生。</a:t>
            </a:r>
            <a:endParaRPr lang="zh-CN" altLang="en-US">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（1）入户电源线避免过负荷使用，破旧老化的电源线应及时更换，以免发生意外。</a:t>
            </a:r>
            <a:endParaRPr lang="zh-CN" altLang="en-US">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（2）入户电源总保险与分户保险应配置合理，使之能起到对家用电器的保护作用。</a:t>
            </a:r>
            <a:endParaRPr lang="zh-CN" altLang="en-US">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（3）接临时电源要用合格的电源线、电源插头，插座要安全可靠，损坏的不能使用，电源线接头要用胶布包好。</a:t>
            </a:r>
            <a:endParaRPr lang="zh-CN" altLang="en-US">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（4）临时电源线临近高压输电线路时，应与高压输电线路保持足够的安全距离（10 kV及以下 0.7 m，35 kV 1 m，110 kV 1.5 m，220 kV 3 m，500 kV 5 m）。</a:t>
            </a:r>
            <a:endParaRPr lang="zh-CN" altLang="en-US">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（5）严禁私自从公用线路上接线。</a:t>
            </a:r>
            <a:endParaRPr lang="zh-CN" altLang="en-US">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（6）线路接头应确保接触良好，连接可靠。</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tretch>
            <a:fillRect/>
          </a:stretch>
        </p:blipFill>
        <p:spPr>
          <a:xfrm>
            <a:off x="7512685" y="1689735"/>
            <a:ext cx="4065270" cy="4188460"/>
          </a:xfrm>
          <a:prstGeom prst="rect">
            <a:avLst/>
          </a:prstGeom>
        </p:spPr>
      </p:pic>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2901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四、安全用电常识</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文本框 1"/>
          <p:cNvSpPr txBox="1"/>
          <p:nvPr/>
        </p:nvSpPr>
        <p:spPr>
          <a:xfrm>
            <a:off x="635635" y="873760"/>
            <a:ext cx="7189470" cy="5492750"/>
          </a:xfrm>
          <a:prstGeom prst="rect">
            <a:avLst/>
          </a:prstGeom>
          <a:noFill/>
        </p:spPr>
        <p:txBody>
          <a:bodyPr wrap="square" rtlCol="0">
            <a:spAutoFit/>
          </a:bodyPr>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（7）房间装修，隐藏在墙内的电源线要放在专用阻燃护套内，电</a:t>
            </a:r>
            <a:endParaRPr lang="zh-CN" altLang="en-US">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源线的截面应满足负荷要求。</a:t>
            </a:r>
            <a:endParaRPr lang="zh-CN" altLang="en-US">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（8）使用电动工具如电钻等，须戴绝缘手套。</a:t>
            </a:r>
            <a:endParaRPr lang="zh-CN" altLang="en-US">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（9）遇有家用电器着火，应先切断电源再救火。</a:t>
            </a:r>
            <a:endParaRPr lang="zh-CN" altLang="en-US">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（10）家用电器接线必须确保正确。有疑问时应询问专业人员。</a:t>
            </a:r>
            <a:endParaRPr lang="zh-CN" altLang="en-US">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（11）家庭用电应装设带有过电压保护的调试合格的漏电保护器，</a:t>
            </a:r>
            <a:endParaRPr lang="zh-CN" altLang="en-US">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以保证使用家用电器时的人身安全。</a:t>
            </a:r>
            <a:endParaRPr lang="zh-CN" altLang="en-US">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（12）家用电器在使用时，应有良好的外壳接地，室内要设有公用地线。</a:t>
            </a:r>
            <a:endParaRPr lang="zh-CN" altLang="en-US">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（13）湿手不能触摸带电的家用电器，不能用湿布擦拭使用中的家用电器，进行家用电器修理必须先停电源。</a:t>
            </a:r>
            <a:endParaRPr lang="zh-CN" altLang="en-US">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（14）家用电热设备、暖气设备一定要远离煤气罐。煤气管道发生煤气漏气时先开窗通风，千方不能拉合电源，并及时请专业人员修理。</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tretch>
            <a:fillRect/>
          </a:stretch>
        </p:blipFill>
        <p:spPr>
          <a:xfrm>
            <a:off x="8081010" y="1901825"/>
            <a:ext cx="3496945" cy="3602990"/>
          </a:xfrm>
          <a:prstGeom prst="rect">
            <a:avLst/>
          </a:prstGeom>
        </p:spPr>
      </p:pic>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2901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四、安全用电常识</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文本框 1"/>
          <p:cNvSpPr txBox="1"/>
          <p:nvPr/>
        </p:nvSpPr>
        <p:spPr>
          <a:xfrm>
            <a:off x="635635" y="873760"/>
            <a:ext cx="7350760" cy="5492750"/>
          </a:xfrm>
          <a:prstGeom prst="rect">
            <a:avLst/>
          </a:prstGeom>
          <a:noFill/>
        </p:spPr>
        <p:txBody>
          <a:bodyPr wrap="square" rtlCol="0">
            <a:spAutoFit/>
          </a:bodyPr>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（15）使用电熨斗、电烙铁等电热器件，必须远离易燃物品，用完后应切断电源，拔下插销以防意外。</a:t>
            </a:r>
            <a:endParaRPr lang="zh-CN" altLang="en-US">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（16）发现家用电器损坏，应聘请经过培训的专业人员进行修理，自己不要拆卸，防止发生电击伤人。</a:t>
            </a:r>
            <a:endParaRPr lang="zh-CN" altLang="en-US">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（17）严禁在高低压电线下打井、竖立电视天线和钓鱼。</a:t>
            </a:r>
            <a:endParaRPr lang="zh-CN" altLang="en-US">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（18）发现电线断落，无论带电与否，都应视为带电，应与电线断落点保持足够的安全距离，并及时向有关部门汇报。</a:t>
            </a:r>
            <a:endParaRPr lang="zh-CN" altLang="en-US">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（19）发现有人触电，不能直接接触触电者，应用木棒或其他绝缘物将电源线挑开，使触电者脱离电源。</a:t>
            </a:r>
            <a:endParaRPr lang="zh-CN" altLang="en-US">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（20）电源插头、插座应布置在幼儿接触不到的地方，并经常给家中的老人和孩子讲解家庭安全用电常识，增强老人和孩子的自我保护能力。</a:t>
            </a:r>
            <a:endParaRPr lang="zh-CN" altLang="en-US">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（21）入户线如发现与树木、建筑物直接接触，为防止电线被磨破，应及时剪伐树木，或在入户线上加套绝缘套管。</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tretch>
            <a:fillRect/>
          </a:stretch>
        </p:blipFill>
        <p:spPr>
          <a:xfrm>
            <a:off x="8081010" y="1901825"/>
            <a:ext cx="3496945" cy="3602990"/>
          </a:xfrm>
          <a:prstGeom prst="rect">
            <a:avLst/>
          </a:prstGeom>
        </p:spPr>
      </p:pic>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16" name="矩形 15"/>
          <p:cNvSpPr/>
          <p:nvPr/>
        </p:nvSpPr>
        <p:spPr>
          <a:xfrm flipH="1">
            <a:off x="0" y="4160162"/>
            <a:ext cx="12192000" cy="2697838"/>
          </a:xfrm>
          <a:prstGeom prst="rect">
            <a:avLst/>
          </a:prstGeom>
          <a:blipFill dpi="0" rotWithShape="1">
            <a:blip r:embed="rId1"/>
            <a:srcRect/>
            <a:stretch>
              <a:fillRect l="-3291" t="-135496" r="-3291" b="-85613"/>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7" name="矩形 36"/>
          <p:cNvSpPr/>
          <p:nvPr/>
        </p:nvSpPr>
        <p:spPr>
          <a:xfrm>
            <a:off x="-10886" y="1633116"/>
            <a:ext cx="667752" cy="1338234"/>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8" name="矩形 37"/>
          <p:cNvSpPr/>
          <p:nvPr/>
        </p:nvSpPr>
        <p:spPr>
          <a:xfrm>
            <a:off x="11759877" y="1010361"/>
            <a:ext cx="428541" cy="2583744"/>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39" name="组合 38"/>
          <p:cNvGrpSpPr/>
          <p:nvPr/>
        </p:nvGrpSpPr>
        <p:grpSpPr>
          <a:xfrm>
            <a:off x="7750628" y="3302055"/>
            <a:ext cx="3077029" cy="2697838"/>
            <a:chOff x="7750628" y="3302055"/>
            <a:chExt cx="3077029" cy="2697838"/>
          </a:xfrm>
        </p:grpSpPr>
        <p:sp>
          <p:nvSpPr>
            <p:cNvPr id="40" name="矩形 39"/>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文本框 40"/>
            <p:cNvSpPr txBox="1"/>
            <p:nvPr/>
          </p:nvSpPr>
          <p:spPr>
            <a:xfrm>
              <a:off x="8022173" y="3774865"/>
              <a:ext cx="2533938" cy="1754326"/>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CONTENTS</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2" name="矩形 41"/>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5" name="文本框 44"/>
          <p:cNvSpPr txBox="1"/>
          <p:nvPr/>
        </p:nvSpPr>
        <p:spPr>
          <a:xfrm>
            <a:off x="820420" y="1139825"/>
            <a:ext cx="4662805" cy="46037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sz="2400" b="1" i="0" u="none" strike="noStrike" kern="1200" cap="none" spc="300" normalizeH="0" baseline="0" noProof="0" dirty="0">
                <a:ln>
                  <a:noFill/>
                </a:ln>
                <a:solidFill>
                  <a:prstClr val="black"/>
                </a:solidFill>
                <a:effectLst/>
                <a:uLnTx/>
                <a:uFillTx/>
                <a:cs typeface="+mn-ea"/>
                <a:sym typeface="+mn-lt"/>
              </a:rPr>
              <a:t>任务一　了解工业企业供电</a:t>
            </a:r>
            <a:endParaRPr kumimoji="0" lang="zh-CN" altLang="en-US" sz="2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8" name="文本框 47"/>
          <p:cNvSpPr txBox="1"/>
          <p:nvPr/>
        </p:nvSpPr>
        <p:spPr>
          <a:xfrm>
            <a:off x="820420" y="1967230"/>
            <a:ext cx="5509260" cy="46037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sz="2400" b="1" i="0" u="none" strike="noStrike" kern="1200" cap="none" spc="300" normalizeH="0" baseline="0" noProof="0" dirty="0">
                <a:ln>
                  <a:noFill/>
                </a:ln>
                <a:solidFill>
                  <a:prstClr val="black"/>
                </a:solidFill>
                <a:effectLst/>
                <a:uLnTx/>
                <a:uFillTx/>
                <a:cs typeface="+mn-ea"/>
                <a:sym typeface="+mn-lt"/>
              </a:rPr>
              <a:t>任务三　熟悉防止触电的保护措施</a:t>
            </a:r>
            <a:endParaRPr kumimoji="0" lang="zh-CN" altLang="en-US" sz="2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1" name="文本框 50"/>
          <p:cNvSpPr txBox="1"/>
          <p:nvPr/>
        </p:nvSpPr>
        <p:spPr>
          <a:xfrm>
            <a:off x="6329680" y="1139825"/>
            <a:ext cx="4583430" cy="46037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sz="2400" b="1" i="0" u="none" strike="noStrike" kern="1200" cap="none" spc="300" normalizeH="0" baseline="0" noProof="0" dirty="0">
                <a:ln>
                  <a:noFill/>
                </a:ln>
                <a:solidFill>
                  <a:prstClr val="black"/>
                </a:solidFill>
                <a:effectLst/>
                <a:uLnTx/>
                <a:uFillTx/>
                <a:cs typeface="+mn-ea"/>
                <a:sym typeface="+mn-lt"/>
              </a:rPr>
              <a:t>任务二　熟悉安全用电知识</a:t>
            </a:r>
            <a:endParaRPr kumimoji="0" lang="zh-CN" altLang="en-US" sz="2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4" name="文本框 53"/>
          <p:cNvSpPr txBox="1"/>
          <p:nvPr/>
        </p:nvSpPr>
        <p:spPr>
          <a:xfrm>
            <a:off x="6329680" y="1967230"/>
            <a:ext cx="4747895" cy="46037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sz="2400" b="1" i="0" u="none" strike="noStrike" kern="1200" cap="none" spc="300" normalizeH="0" baseline="0" noProof="0" dirty="0">
                <a:ln>
                  <a:noFill/>
                </a:ln>
                <a:solidFill>
                  <a:prstClr val="black"/>
                </a:solidFill>
                <a:effectLst/>
                <a:uLnTx/>
                <a:uFillTx/>
                <a:cs typeface="+mn-ea"/>
                <a:sym typeface="+mn-lt"/>
              </a:rPr>
              <a:t>任务四　熟悉节约用电常识</a:t>
            </a:r>
            <a:endParaRPr kumimoji="0" lang="zh-CN" altLang="en-US" sz="2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40000">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40000">
                                          <p:cBhvr additive="base">
                                            <p:cTn id="7" dur="1500" fill="hold"/>
                                            <p:tgtEl>
                                              <p:spTgt spid="37"/>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0000">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14:bounceEnd="40000">
                                          <p:cBhvr additive="base">
                                            <p:cTn id="11" dur="1500" fill="hold"/>
                                            <p:tgtEl>
                                              <p:spTgt spid="38"/>
                                            </p:tgtEl>
                                            <p:attrNameLst>
                                              <p:attrName>ppt_x</p:attrName>
                                            </p:attrNameLst>
                                          </p:cBhvr>
                                          <p:tavLst>
                                            <p:tav tm="0">
                                              <p:val>
                                                <p:strVal val="0-#ppt_w/2"/>
                                              </p:val>
                                            </p:tav>
                                            <p:tav tm="100000">
                                              <p:val>
                                                <p:strVal val="#ppt_x"/>
                                              </p:val>
                                            </p:tav>
                                          </p:tavLst>
                                        </p:anim>
                                        <p:anim calcmode="lin" valueType="num" p14:bounceEnd="40000">
                                          <p:cBhvr additive="base">
                                            <p:cTn id="12" dur="1500" fill="hold"/>
                                            <p:tgtEl>
                                              <p:spTgt spid="38"/>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14:presetBounceEnd="40000">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14:bounceEnd="40000">
                                          <p:cBhvr additive="base">
                                            <p:cTn id="15" dur="1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16" dur="1500" fill="hold"/>
                                            <p:tgtEl>
                                              <p:spTgt spid="16"/>
                                            </p:tgtEl>
                                            <p:attrNameLst>
                                              <p:attrName>ppt_y</p:attrName>
                                            </p:attrNameLst>
                                          </p:cBhvr>
                                          <p:tavLst>
                                            <p:tav tm="0">
                                              <p:val>
                                                <p:strVal val="1+#ppt_h/2"/>
                                              </p:val>
                                            </p:tav>
                                            <p:tav tm="100000">
                                              <p:val>
                                                <p:strVal val="#ppt_y"/>
                                              </p:val>
                                            </p:tav>
                                          </p:tavLst>
                                        </p:anim>
                                      </p:childTnLst>
                                    </p:cTn>
                                  </p:par>
                                  <p:par>
                                    <p:cTn id="17" presetID="53" presetClass="entr" presetSubtype="16" fill="hold" nodeType="withEffect">
                                      <p:stCondLst>
                                        <p:cond delay="25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7" grpId="0" animBg="1"/>
          <p:bldP spid="3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1500" fill="hold"/>
                                            <p:tgtEl>
                                              <p:spTgt spid="37"/>
                                            </p:tgtEl>
                                            <p:attrNameLst>
                                              <p:attrName>ppt_x</p:attrName>
                                            </p:attrNameLst>
                                          </p:cBhvr>
                                          <p:tavLst>
                                            <p:tav tm="0">
                                              <p:val>
                                                <p:strVal val="1+#ppt_w/2"/>
                                              </p:val>
                                            </p:tav>
                                            <p:tav tm="100000">
                                              <p:val>
                                                <p:strVal val="#ppt_x"/>
                                              </p:val>
                                            </p:tav>
                                          </p:tavLst>
                                        </p:anim>
                                        <p:anim calcmode="lin" valueType="num">
                                          <p:cBhvr additive="base">
                                            <p:cTn id="8" dur="150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1500" fill="hold"/>
                                            <p:tgtEl>
                                              <p:spTgt spid="38"/>
                                            </p:tgtEl>
                                            <p:attrNameLst>
                                              <p:attrName>ppt_x</p:attrName>
                                            </p:attrNameLst>
                                          </p:cBhvr>
                                          <p:tavLst>
                                            <p:tav tm="0">
                                              <p:val>
                                                <p:strVal val="0-#ppt_w/2"/>
                                              </p:val>
                                            </p:tav>
                                            <p:tav tm="100000">
                                              <p:val>
                                                <p:strVal val="#ppt_x"/>
                                              </p:val>
                                            </p:tav>
                                          </p:tavLst>
                                        </p:anim>
                                        <p:anim calcmode="lin" valueType="num">
                                          <p:cBhvr additive="base">
                                            <p:cTn id="12" dur="1500" fill="hold"/>
                                            <p:tgtEl>
                                              <p:spTgt spid="38"/>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500" fill="hold"/>
                                            <p:tgtEl>
                                              <p:spTgt spid="16"/>
                                            </p:tgtEl>
                                            <p:attrNameLst>
                                              <p:attrName>ppt_x</p:attrName>
                                            </p:attrNameLst>
                                          </p:cBhvr>
                                          <p:tavLst>
                                            <p:tav tm="0">
                                              <p:val>
                                                <p:strVal val="#ppt_x"/>
                                              </p:val>
                                            </p:tav>
                                            <p:tav tm="100000">
                                              <p:val>
                                                <p:strVal val="#ppt_x"/>
                                              </p:val>
                                            </p:tav>
                                          </p:tavLst>
                                        </p:anim>
                                        <p:anim calcmode="lin" valueType="num">
                                          <p:cBhvr additive="base">
                                            <p:cTn id="16" dur="1500" fill="hold"/>
                                            <p:tgtEl>
                                              <p:spTgt spid="16"/>
                                            </p:tgtEl>
                                            <p:attrNameLst>
                                              <p:attrName>ppt_y</p:attrName>
                                            </p:attrNameLst>
                                          </p:cBhvr>
                                          <p:tavLst>
                                            <p:tav tm="0">
                                              <p:val>
                                                <p:strVal val="1+#ppt_h/2"/>
                                              </p:val>
                                            </p:tav>
                                            <p:tav tm="100000">
                                              <p:val>
                                                <p:strVal val="#ppt_y"/>
                                              </p:val>
                                            </p:tav>
                                          </p:tavLst>
                                        </p:anim>
                                      </p:childTnLst>
                                    </p:cTn>
                                  </p:par>
                                  <p:par>
                                    <p:cTn id="17" presetID="53" presetClass="entr" presetSubtype="16" fill="hold" nodeType="withEffect">
                                      <p:stCondLst>
                                        <p:cond delay="25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7" grpId="0" animBg="1"/>
          <p:bldP spid="38"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2901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四、安全用电常识</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文本框 1"/>
          <p:cNvSpPr txBox="1"/>
          <p:nvPr/>
        </p:nvSpPr>
        <p:spPr>
          <a:xfrm>
            <a:off x="635635" y="1085850"/>
            <a:ext cx="10300335" cy="5077460"/>
          </a:xfrm>
          <a:prstGeom prst="rect">
            <a:avLst/>
          </a:prstGeom>
          <a:noFill/>
        </p:spPr>
        <p:txBody>
          <a:bodyPr wrap="square" rtlCol="0">
            <a:spAutoFit/>
          </a:bodyPr>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（22）雷雨天在市区人行道上行走，不要用手触摸树木、电杆及电杆拉线，以防触电。</a:t>
            </a:r>
            <a:endParaRPr lang="zh-CN" altLang="en-US">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（23）不准靠近或接触任何有电家电的带电部分，特别是黑白、彩色电视机的高压行输出部分，以免被电击伤。</a:t>
            </a:r>
            <a:endParaRPr lang="zh-CN" altLang="en-US">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（24）电源开关外壳和电线绝缘有破损不完整或带电部分外露时，应立即找电工修好，否则不准使用。</a:t>
            </a:r>
            <a:endParaRPr lang="zh-CN" altLang="en-US">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（25）电话线与电源线不要为图方便使用同一条电缆，要分别使用不同的电线或电缆，敷设时保持一定距离。</a:t>
            </a:r>
            <a:endParaRPr lang="zh-CN" altLang="en-US">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（26）在带电的家用电器上或破旧的电线周围，不能用钢卷尺或夹有金属丝的皮尺、线尺进行测量工作。</a:t>
            </a:r>
            <a:endParaRPr lang="zh-CN" altLang="en-US">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（27）禁止在电杆的拉线上拴牲口、拴绳、晾东西，以免引起触电。</a:t>
            </a:r>
            <a:endParaRPr lang="zh-CN" altLang="en-US">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（28）家用门铃、电推子禁止用 220 V 电源电压，应使用 36 V 以下的安全电压。</a:t>
            </a:r>
            <a:endParaRPr lang="zh-CN" altLang="en-US">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（29）家用电淋浴器在洗澡时一定要先断开电源，并有可靠的防止突然带电的措施。</a:t>
            </a:r>
            <a:endParaRPr lang="zh-CN" altLang="en-US">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（30）要提倡文明守法用电，杜绝各种形式的违章、违法窃电中的触电。</a:t>
            </a:r>
            <a:endParaRPr lang="zh-CN" altLang="en-US">
              <a:latin typeface="微软雅黑" panose="020B0503020204020204" charset="-122"/>
              <a:ea typeface="微软雅黑" panose="020B0503020204020204" charset="-122"/>
              <a:cs typeface="微软雅黑" panose="020B0503020204020204" charset="-122"/>
            </a:endParaRPr>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2901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任务实施</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 name="文本框 2"/>
          <p:cNvSpPr txBox="1"/>
          <p:nvPr/>
        </p:nvSpPr>
        <p:spPr>
          <a:xfrm>
            <a:off x="1214755" y="767715"/>
            <a:ext cx="3173095" cy="368300"/>
          </a:xfrm>
          <a:prstGeom prst="rect">
            <a:avLst/>
          </a:prstGeom>
          <a:noFill/>
        </p:spPr>
        <p:txBody>
          <a:bodyPr wrap="square" rtlCol="0">
            <a:spAutoFit/>
          </a:bodyPr>
          <a:p>
            <a:r>
              <a:rPr lang="zh-CN" altLang="en-US">
                <a:solidFill>
                  <a:schemeClr val="accent1"/>
                </a:solidFill>
              </a:rPr>
              <a:t>五、急救知识</a:t>
            </a:r>
            <a:endParaRPr lang="zh-CN" altLang="en-US">
              <a:solidFill>
                <a:schemeClr val="accent1"/>
              </a:solidFill>
            </a:endParaRPr>
          </a:p>
        </p:txBody>
      </p:sp>
      <p:sp>
        <p:nvSpPr>
          <p:cNvPr id="5" name="任意多边形 4"/>
          <p:cNvSpPr/>
          <p:nvPr>
            <p:custDataLst>
              <p:tags r:id="rId1"/>
            </p:custDataLst>
          </p:nvPr>
        </p:nvSpPr>
        <p:spPr>
          <a:xfrm rot="14400000">
            <a:off x="4434497" y="3774125"/>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6" name="任意多边形 5"/>
          <p:cNvSpPr/>
          <p:nvPr>
            <p:custDataLst>
              <p:tags r:id="rId2"/>
            </p:custDataLst>
          </p:nvPr>
        </p:nvSpPr>
        <p:spPr>
          <a:xfrm flipH="1">
            <a:off x="5195902" y="2922075"/>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dirty="0">
              <a:latin typeface="微软雅黑" panose="020B0503020204020204" charset="-122"/>
              <a:ea typeface="微软雅黑" panose="020B0503020204020204" charset="-122"/>
            </a:endParaRPr>
          </a:p>
        </p:txBody>
      </p:sp>
      <p:sp>
        <p:nvSpPr>
          <p:cNvPr id="7" name="任意多边形 6"/>
          <p:cNvSpPr/>
          <p:nvPr>
            <p:custDataLst>
              <p:tags r:id="rId3"/>
            </p:custDataLst>
          </p:nvPr>
        </p:nvSpPr>
        <p:spPr bwMode="auto">
          <a:xfrm rot="3600000">
            <a:off x="4982347" y="4368361"/>
            <a:ext cx="461104" cy="4611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1AA3AA"/>
          </a:solidFill>
          <a:ln>
            <a:noFill/>
          </a:ln>
        </p:spPr>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14" name="任意多边形 13"/>
          <p:cNvSpPr/>
          <p:nvPr>
            <p:custDataLst>
              <p:tags r:id="rId4"/>
            </p:custDataLst>
          </p:nvPr>
        </p:nvSpPr>
        <p:spPr bwMode="auto">
          <a:xfrm rot="5400000">
            <a:off x="5855911" y="3341719"/>
            <a:ext cx="461104" cy="4611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1F74AD"/>
          </a:solidFill>
          <a:ln>
            <a:noFill/>
          </a:ln>
        </p:spPr>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46" name="任意多边形 14"/>
          <p:cNvSpPr/>
          <p:nvPr>
            <p:custDataLst>
              <p:tags r:id="rId5"/>
            </p:custDataLst>
          </p:nvPr>
        </p:nvSpPr>
        <p:spPr bwMode="auto">
          <a:xfrm rot="3594430">
            <a:off x="6737027" y="4373832"/>
            <a:ext cx="461104" cy="46110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rgbClr val="3498DB"/>
          </a:solidFill>
          <a:ln>
            <a:noFill/>
          </a:ln>
        </p:spPr>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47" name="任意多边形 6"/>
          <p:cNvSpPr/>
          <p:nvPr>
            <p:custDataLst>
              <p:tags r:id="rId6"/>
            </p:custDataLst>
          </p:nvPr>
        </p:nvSpPr>
        <p:spPr>
          <a:xfrm rot="13140956" flipH="1">
            <a:off x="5090941" y="3692886"/>
            <a:ext cx="1269996" cy="639799"/>
          </a:xfrm>
          <a:custGeom>
            <a:avLst/>
            <a:gdLst>
              <a:gd name="connsiteX0" fmla="*/ 634998 w 1269996"/>
              <a:gd name="connsiteY0" fmla="*/ 0 h 639799"/>
              <a:gd name="connsiteX1" fmla="*/ 1267819 w 1269996"/>
              <a:gd name="connsiteY1" fmla="*/ 262123 h 639799"/>
              <a:gd name="connsiteX2" fmla="*/ 1269996 w 1269996"/>
              <a:gd name="connsiteY2" fmla="*/ 264762 h 639799"/>
              <a:gd name="connsiteX3" fmla="*/ 901061 w 1269996"/>
              <a:gd name="connsiteY3" fmla="*/ 639799 h 639799"/>
              <a:gd name="connsiteX4" fmla="*/ 896125 w 1269996"/>
              <a:gd name="connsiteY4" fmla="*/ 633817 h 639799"/>
              <a:gd name="connsiteX5" fmla="*/ 634998 w 1269996"/>
              <a:gd name="connsiteY5" fmla="*/ 525654 h 639799"/>
              <a:gd name="connsiteX6" fmla="*/ 373871 w 1269996"/>
              <a:gd name="connsiteY6" fmla="*/ 633817 h 639799"/>
              <a:gd name="connsiteX7" fmla="*/ 368936 w 1269996"/>
              <a:gd name="connsiteY7" fmla="*/ 639799 h 639799"/>
              <a:gd name="connsiteX8" fmla="*/ 0 w 1269996"/>
              <a:gd name="connsiteY8" fmla="*/ 264762 h 639799"/>
              <a:gd name="connsiteX9" fmla="*/ 2177 w 1269996"/>
              <a:gd name="connsiteY9" fmla="*/ 262123 h 639799"/>
              <a:gd name="connsiteX10" fmla="*/ 634998 w 1269996"/>
              <a:gd name="connsiteY10" fmla="*/ 0 h 63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9996" h="639799">
                <a:moveTo>
                  <a:pt x="634998" y="0"/>
                </a:moveTo>
                <a:cubicBezTo>
                  <a:pt x="882130" y="0"/>
                  <a:pt x="1105866" y="100170"/>
                  <a:pt x="1267819" y="262123"/>
                </a:cubicBezTo>
                <a:lnTo>
                  <a:pt x="1269996" y="264762"/>
                </a:lnTo>
                <a:lnTo>
                  <a:pt x="901061" y="639799"/>
                </a:lnTo>
                <a:lnTo>
                  <a:pt x="896125" y="633817"/>
                </a:lnTo>
                <a:cubicBezTo>
                  <a:pt x="829297" y="566988"/>
                  <a:pt x="736975" y="525654"/>
                  <a:pt x="634998" y="525654"/>
                </a:cubicBezTo>
                <a:cubicBezTo>
                  <a:pt x="533022" y="525654"/>
                  <a:pt x="440699" y="566988"/>
                  <a:pt x="373871" y="633817"/>
                </a:cubicBezTo>
                <a:lnTo>
                  <a:pt x="368936" y="639799"/>
                </a:lnTo>
                <a:lnTo>
                  <a:pt x="0" y="264762"/>
                </a:lnTo>
                <a:lnTo>
                  <a:pt x="2177" y="262123"/>
                </a:lnTo>
                <a:cubicBezTo>
                  <a:pt x="164130" y="100170"/>
                  <a:pt x="387866" y="0"/>
                  <a:pt x="634998" y="0"/>
                </a:cubicBez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44" name="任意多边形 3"/>
          <p:cNvSpPr/>
          <p:nvPr>
            <p:custDataLst>
              <p:tags r:id="rId7"/>
            </p:custDataLst>
          </p:nvPr>
        </p:nvSpPr>
        <p:spPr>
          <a:xfrm rot="7200000" flipH="1">
            <a:off x="5968226" y="3778633"/>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auto">
              <a:lnSpc>
                <a:spcPct val="120000"/>
              </a:lnSpc>
            </a:pPr>
            <a:endParaRPr>
              <a:latin typeface="微软雅黑" panose="020B0503020204020204" charset="-122"/>
              <a:ea typeface="微软雅黑" panose="020B0503020204020204" charset="-122"/>
            </a:endParaRPr>
          </a:p>
        </p:txBody>
      </p:sp>
      <p:sp>
        <p:nvSpPr>
          <p:cNvPr id="16" name="文本框 15"/>
          <p:cNvSpPr txBox="1"/>
          <p:nvPr>
            <p:custDataLst>
              <p:tags r:id="rId8"/>
            </p:custDataLst>
          </p:nvPr>
        </p:nvSpPr>
        <p:spPr bwMode="auto">
          <a:xfrm>
            <a:off x="6316980" y="1617345"/>
            <a:ext cx="4095750" cy="445135"/>
          </a:xfrm>
          <a:prstGeom prst="rect">
            <a:avLst/>
          </a:prstGeom>
          <a:noFill/>
        </p:spPr>
        <p:txBody>
          <a:bodyPr wrap="square" lIns="90000" tIns="46800" rIns="90000" bIns="0" anchor="b" anchorCtr="0"/>
          <a:p>
            <a:pPr algn="l" fontAlgn="auto">
              <a:lnSpc>
                <a:spcPct val="120000"/>
              </a:lnSpc>
            </a:pPr>
            <a:r>
              <a:rPr lang="zh-CN" altLang="en-US" b="1" spc="300">
                <a:solidFill>
                  <a:srgbClr val="1F74AD"/>
                </a:solidFill>
                <a:effectLst/>
                <a:latin typeface="微软雅黑" panose="020B0503020204020204" charset="-122"/>
                <a:ea typeface="微软雅黑" panose="020B0503020204020204" charset="-122"/>
                <a:cs typeface="+mn-ea"/>
              </a:rPr>
              <a:t>（一）现场抢救触电者的原则</a:t>
            </a:r>
            <a:endParaRPr lang="zh-CN" altLang="en-US" b="1" spc="300">
              <a:solidFill>
                <a:srgbClr val="1F74AD"/>
              </a:solidFill>
              <a:effectLst/>
              <a:latin typeface="微软雅黑" panose="020B0503020204020204" charset="-122"/>
              <a:ea typeface="微软雅黑" panose="020B0503020204020204" charset="-122"/>
              <a:cs typeface="+mn-ea"/>
            </a:endParaRPr>
          </a:p>
        </p:txBody>
      </p:sp>
      <p:sp>
        <p:nvSpPr>
          <p:cNvPr id="17" name="文本框 16"/>
          <p:cNvSpPr txBox="1"/>
          <p:nvPr>
            <p:custDataLst>
              <p:tags r:id="rId9"/>
            </p:custDataLst>
          </p:nvPr>
        </p:nvSpPr>
        <p:spPr bwMode="auto">
          <a:xfrm>
            <a:off x="6436995" y="2190115"/>
            <a:ext cx="2787650" cy="732790"/>
          </a:xfrm>
          <a:prstGeom prst="rect">
            <a:avLst/>
          </a:prstGeom>
          <a:noFill/>
        </p:spPr>
        <p:txBody>
          <a:bodyPr wrap="square" lIns="90000" tIns="0" rIns="90000" bIns="46800"/>
          <a:p>
            <a:pPr algn="l" fontAlgn="auto">
              <a:lnSpc>
                <a:spcPct val="150000"/>
              </a:lnSpc>
            </a:pPr>
            <a:r>
              <a:rPr lang="zh-CN" altLang="en-US" sz="1600" b="0" spc="150">
                <a:solidFill>
                  <a:srgbClr val="000000"/>
                </a:solidFill>
                <a:effectLst/>
                <a:latin typeface="微软雅黑" panose="020B0503020204020204" charset="-122"/>
                <a:ea typeface="微软雅黑" panose="020B0503020204020204" charset="-122"/>
              </a:rPr>
              <a:t>（1）迅速（2）就地</a:t>
            </a:r>
            <a:endParaRPr lang="zh-CN" altLang="en-US" sz="1600" b="0" spc="150">
              <a:solidFill>
                <a:srgbClr val="000000"/>
              </a:solidFill>
              <a:effectLst/>
              <a:latin typeface="微软雅黑" panose="020B0503020204020204" charset="-122"/>
              <a:ea typeface="微软雅黑" panose="020B0503020204020204" charset="-122"/>
            </a:endParaRPr>
          </a:p>
          <a:p>
            <a:pPr algn="l" fontAlgn="auto">
              <a:lnSpc>
                <a:spcPct val="150000"/>
              </a:lnSpc>
            </a:pPr>
            <a:r>
              <a:rPr lang="zh-CN" altLang="en-US" sz="1600" b="0" spc="150">
                <a:solidFill>
                  <a:srgbClr val="000000"/>
                </a:solidFill>
                <a:effectLst/>
                <a:latin typeface="微软雅黑" panose="020B0503020204020204" charset="-122"/>
                <a:ea typeface="微软雅黑" panose="020B0503020204020204" charset="-122"/>
              </a:rPr>
              <a:t>（3）准确（4）坚持</a:t>
            </a:r>
            <a:endParaRPr lang="zh-CN" altLang="en-US" sz="1600" b="0" spc="150">
              <a:solidFill>
                <a:srgbClr val="000000"/>
              </a:solidFill>
              <a:effectLst/>
              <a:latin typeface="微软雅黑" panose="020B0503020204020204" charset="-122"/>
              <a:ea typeface="微软雅黑" panose="020B0503020204020204" charset="-122"/>
            </a:endParaRPr>
          </a:p>
        </p:txBody>
      </p:sp>
      <p:sp>
        <p:nvSpPr>
          <p:cNvPr id="25" name="文本框 24"/>
          <p:cNvSpPr txBox="1"/>
          <p:nvPr>
            <p:custDataLst>
              <p:tags r:id="rId10"/>
            </p:custDataLst>
          </p:nvPr>
        </p:nvSpPr>
        <p:spPr bwMode="auto">
          <a:xfrm>
            <a:off x="7970520" y="4026535"/>
            <a:ext cx="3423920" cy="445135"/>
          </a:xfrm>
          <a:prstGeom prst="rect">
            <a:avLst/>
          </a:prstGeom>
          <a:noFill/>
        </p:spPr>
        <p:txBody>
          <a:bodyPr wrap="square" lIns="90000" tIns="46800" rIns="90000" bIns="0" anchor="b" anchorCtr="0"/>
          <a:p>
            <a:pPr algn="l" fontAlgn="auto">
              <a:lnSpc>
                <a:spcPct val="120000"/>
              </a:lnSpc>
            </a:pPr>
            <a:r>
              <a:rPr lang="zh-CN" altLang="en-US" b="1" spc="300" dirty="0">
                <a:solidFill>
                  <a:srgbClr val="3498DB"/>
                </a:solidFill>
                <a:effectLst/>
                <a:latin typeface="微软雅黑" panose="020B0503020204020204" charset="-122"/>
                <a:ea typeface="微软雅黑" panose="020B0503020204020204" charset="-122"/>
                <a:cs typeface="+mn-ea"/>
              </a:rPr>
              <a:t>（二）触电者真正死亡表征</a:t>
            </a:r>
            <a:endParaRPr lang="zh-CN" altLang="en-US" b="1" spc="300" dirty="0">
              <a:solidFill>
                <a:srgbClr val="3498DB"/>
              </a:solidFill>
              <a:effectLst/>
              <a:latin typeface="微软雅黑" panose="020B0503020204020204" charset="-122"/>
              <a:ea typeface="微软雅黑" panose="020B0503020204020204" charset="-122"/>
              <a:cs typeface="+mn-ea"/>
            </a:endParaRPr>
          </a:p>
        </p:txBody>
      </p:sp>
      <p:sp>
        <p:nvSpPr>
          <p:cNvPr id="26" name="文本框 25"/>
          <p:cNvSpPr txBox="1"/>
          <p:nvPr>
            <p:custDataLst>
              <p:tags r:id="rId11"/>
            </p:custDataLst>
          </p:nvPr>
        </p:nvSpPr>
        <p:spPr bwMode="auto">
          <a:xfrm>
            <a:off x="7970520" y="4525645"/>
            <a:ext cx="3423920" cy="1536065"/>
          </a:xfrm>
          <a:prstGeom prst="rect">
            <a:avLst/>
          </a:prstGeom>
          <a:noFill/>
        </p:spPr>
        <p:txBody>
          <a:bodyPr wrap="square" lIns="90000" tIns="0" rIns="90000" bIns="46800"/>
          <a:p>
            <a:pPr algn="l" fontAlgn="auto">
              <a:lnSpc>
                <a:spcPct val="150000"/>
              </a:lnSpc>
            </a:pPr>
            <a:r>
              <a:rPr lang="zh-CN" altLang="en-US" sz="1600" b="0" spc="150" dirty="0">
                <a:solidFill>
                  <a:srgbClr val="000000"/>
                </a:solidFill>
                <a:effectLst/>
                <a:latin typeface="微软雅黑" panose="020B0503020204020204" charset="-122"/>
                <a:ea typeface="微软雅黑" panose="020B0503020204020204" charset="-122"/>
              </a:rPr>
              <a:t>心跳、呼吸停止，瞳孔放大，尸斑，尸僵，血管硬化。这 5 个表征只要 1～2 个未出现，应作假死去抢救。</a:t>
            </a:r>
            <a:endParaRPr lang="zh-CN" altLang="en-US" sz="1600" b="0" spc="150" dirty="0">
              <a:solidFill>
                <a:srgbClr val="000000"/>
              </a:solidFill>
              <a:effectLst/>
              <a:latin typeface="微软雅黑" panose="020B0503020204020204" charset="-122"/>
              <a:ea typeface="微软雅黑" panose="020B0503020204020204" charset="-122"/>
            </a:endParaRPr>
          </a:p>
        </p:txBody>
      </p:sp>
      <p:sp>
        <p:nvSpPr>
          <p:cNvPr id="27" name="文本框 26"/>
          <p:cNvSpPr txBox="1"/>
          <p:nvPr>
            <p:custDataLst>
              <p:tags r:id="rId12"/>
            </p:custDataLst>
          </p:nvPr>
        </p:nvSpPr>
        <p:spPr bwMode="auto">
          <a:xfrm>
            <a:off x="673735" y="4026535"/>
            <a:ext cx="3547110" cy="445135"/>
          </a:xfrm>
          <a:prstGeom prst="rect">
            <a:avLst/>
          </a:prstGeom>
          <a:noFill/>
        </p:spPr>
        <p:txBody>
          <a:bodyPr wrap="square" lIns="90000" tIns="46800" rIns="90000" bIns="0" anchor="b" anchorCtr="0"/>
          <a:p>
            <a:pPr algn="l" fontAlgn="auto">
              <a:lnSpc>
                <a:spcPct val="120000"/>
              </a:lnSpc>
            </a:pPr>
            <a:r>
              <a:rPr lang="zh-CN" altLang="en-US" b="1" spc="300" dirty="0">
                <a:solidFill>
                  <a:srgbClr val="69A35B"/>
                </a:solidFill>
                <a:effectLst/>
                <a:latin typeface="微软雅黑" panose="020B0503020204020204" charset="-122"/>
                <a:ea typeface="微软雅黑" panose="020B0503020204020204" charset="-122"/>
                <a:cs typeface="+mn-ea"/>
              </a:rPr>
              <a:t>（三）触电急救的处理方法</a:t>
            </a:r>
            <a:endParaRPr lang="zh-CN" altLang="en-US" b="1" spc="300" dirty="0">
              <a:solidFill>
                <a:srgbClr val="69A35B"/>
              </a:solidFill>
              <a:effectLst/>
              <a:latin typeface="微软雅黑" panose="020B0503020204020204" charset="-122"/>
              <a:ea typeface="微软雅黑" panose="020B0503020204020204" charset="-122"/>
              <a:cs typeface="+mn-ea"/>
            </a:endParaRPr>
          </a:p>
        </p:txBody>
      </p:sp>
      <p:sp>
        <p:nvSpPr>
          <p:cNvPr id="28" name="文本框 27"/>
          <p:cNvSpPr txBox="1"/>
          <p:nvPr>
            <p:custDataLst>
              <p:tags r:id="rId13"/>
            </p:custDataLst>
          </p:nvPr>
        </p:nvSpPr>
        <p:spPr bwMode="auto">
          <a:xfrm>
            <a:off x="673913" y="4525593"/>
            <a:ext cx="2787706" cy="711870"/>
          </a:xfrm>
          <a:prstGeom prst="rect">
            <a:avLst/>
          </a:prstGeom>
          <a:noFill/>
        </p:spPr>
        <p:txBody>
          <a:bodyPr wrap="square" lIns="90000" tIns="0" rIns="90000" bIns="46800">
            <a:normAutofit lnSpcReduction="20000"/>
          </a:bodyPr>
          <a:p>
            <a:pPr algn="l" fontAlgn="auto">
              <a:lnSpc>
                <a:spcPct val="150000"/>
              </a:lnSpc>
            </a:pPr>
            <a:r>
              <a:rPr lang="zh-CN" altLang="en-US" sz="1600" b="0" spc="150" dirty="0">
                <a:solidFill>
                  <a:srgbClr val="000000"/>
                </a:solidFill>
                <a:effectLst/>
                <a:latin typeface="微软雅黑" panose="020B0503020204020204" charset="-122"/>
                <a:ea typeface="微软雅黑" panose="020B0503020204020204" charset="-122"/>
              </a:rPr>
              <a:t>1. 脱离电源。</a:t>
            </a:r>
            <a:endParaRPr lang="zh-CN" altLang="en-US" sz="1600" b="0" spc="150" dirty="0">
              <a:solidFill>
                <a:srgbClr val="000000"/>
              </a:solidFill>
              <a:effectLst/>
              <a:latin typeface="微软雅黑" panose="020B0503020204020204" charset="-122"/>
              <a:ea typeface="微软雅黑" panose="020B0503020204020204" charset="-122"/>
            </a:endParaRPr>
          </a:p>
          <a:p>
            <a:pPr algn="l" fontAlgn="auto">
              <a:lnSpc>
                <a:spcPct val="150000"/>
              </a:lnSpc>
            </a:pPr>
            <a:r>
              <a:rPr lang="zh-CN" altLang="en-US" sz="1600" b="0" spc="150" dirty="0">
                <a:solidFill>
                  <a:srgbClr val="000000"/>
                </a:solidFill>
                <a:effectLst/>
                <a:latin typeface="微软雅黑" panose="020B0503020204020204" charset="-122"/>
                <a:ea typeface="微软雅黑" panose="020B0503020204020204" charset="-122"/>
              </a:rPr>
              <a:t>2. 急救处理。</a:t>
            </a:r>
            <a:endParaRPr lang="zh-CN" altLang="en-US" sz="1600" b="0" spc="150" dirty="0">
              <a:solidFill>
                <a:srgbClr val="000000"/>
              </a:solidFill>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图文框 6"/>
          <p:cNvSpPr/>
          <p:nvPr/>
        </p:nvSpPr>
        <p:spPr>
          <a:xfrm>
            <a:off x="669925" y="2399665"/>
            <a:ext cx="5730875" cy="2698115"/>
          </a:xfrm>
          <a:prstGeom prst="frame">
            <a:avLst>
              <a:gd name="adj1" fmla="val 6093"/>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0" name="矩形 39"/>
          <p:cNvSpPr/>
          <p:nvPr/>
        </p:nvSpPr>
        <p:spPr>
          <a:xfrm>
            <a:off x="5606250" y="1760332"/>
            <a:ext cx="2993740" cy="4531611"/>
          </a:xfrm>
          <a:prstGeom prst="rect">
            <a:avLst/>
          </a:prstGeom>
          <a:blipFill dpi="0" rotWithShape="1">
            <a:blip r:embed="rId1"/>
            <a:srcRect/>
            <a:stretch>
              <a:fillRect l="-89020" t="-38926" r="-154568" b="-12411"/>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矩形 40"/>
          <p:cNvSpPr/>
          <p:nvPr/>
        </p:nvSpPr>
        <p:spPr>
          <a:xfrm>
            <a:off x="8849917" y="566057"/>
            <a:ext cx="2993740" cy="4531611"/>
          </a:xfrm>
          <a:prstGeom prst="rect">
            <a:avLst/>
          </a:prstGeom>
          <a:blipFill dpi="0" rotWithShape="1">
            <a:blip r:embed="rId1"/>
            <a:srcRect/>
            <a:stretch>
              <a:fillRect l="-197368" t="-12572" r="-46220" b="-3876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42" name="组合 41"/>
          <p:cNvGrpSpPr/>
          <p:nvPr/>
        </p:nvGrpSpPr>
        <p:grpSpPr>
          <a:xfrm>
            <a:off x="7402285" y="2965887"/>
            <a:ext cx="3077029" cy="2697838"/>
            <a:chOff x="7750628" y="3302055"/>
            <a:chExt cx="3077029" cy="2697838"/>
          </a:xfrm>
        </p:grpSpPr>
        <p:sp>
          <p:nvSpPr>
            <p:cNvPr id="43" name="矩形 42"/>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4" name="文本框 43"/>
            <p:cNvSpPr txBox="1"/>
            <p:nvPr/>
          </p:nvSpPr>
          <p:spPr>
            <a:xfrm>
              <a:off x="8022173" y="3774865"/>
              <a:ext cx="2533938"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任务</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三</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5" name="矩形 44"/>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7" name="矩形 46"/>
          <p:cNvSpPr/>
          <p:nvPr/>
        </p:nvSpPr>
        <p:spPr>
          <a:xfrm>
            <a:off x="826770" y="2779395"/>
            <a:ext cx="5006975" cy="193802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rPr>
              <a:t>熟悉防止触电的保护措施</a:t>
            </a:r>
            <a:endPar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60000">
                                          <p:cBhvr additive="base">
                                            <p:cTn id="7" dur="15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60000">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14:bounceEnd="60000">
                                          <p:cBhvr additive="base">
                                            <p:cTn id="11" dur="1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14:bounceEnd="60000">
                                          <p:cBhvr additive="base">
                                            <p:cTn id="15" dur="1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0" grpId="0" animBg="1"/>
          <p:bldP spid="41" grpId="0" animBg="1"/>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500" fill="hold"/>
                                            <p:tgtEl>
                                              <p:spTgt spid="41"/>
                                            </p:tgtEl>
                                            <p:attrNameLst>
                                              <p:attrName>ppt_x</p:attrName>
                                            </p:attrNameLst>
                                          </p:cBhvr>
                                          <p:tavLst>
                                            <p:tav tm="0">
                                              <p:val>
                                                <p:strVal val="#ppt_x"/>
                                              </p:val>
                                            </p:tav>
                                            <p:tav tm="100000">
                                              <p:val>
                                                <p:strVal val="#ppt_x"/>
                                              </p:val>
                                            </p:tav>
                                          </p:tavLst>
                                        </p:anim>
                                        <p:anim calcmode="lin" valueType="num">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500" fill="hold"/>
                                            <p:tgtEl>
                                              <p:spTgt spid="40"/>
                                            </p:tgtEl>
                                            <p:attrNameLst>
                                              <p:attrName>ppt_x</p:attrName>
                                            </p:attrNameLst>
                                          </p:cBhvr>
                                          <p:tavLst>
                                            <p:tav tm="0">
                                              <p:val>
                                                <p:strVal val="#ppt_x"/>
                                              </p:val>
                                            </p:tav>
                                            <p:tav tm="100000">
                                              <p:val>
                                                <p:strVal val="#ppt_x"/>
                                              </p:val>
                                            </p:tav>
                                          </p:tavLst>
                                        </p:anim>
                                        <p:anim calcmode="lin" valueType="num">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0-#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0" grpId="0" animBg="1"/>
          <p:bldP spid="41" grpId="0" animBg="1"/>
          <p:bldP spid="47"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VCG41N1578905617"/>
          <p:cNvPicPr>
            <a:picLocks noChangeAspect="1"/>
          </p:cNvPicPr>
          <p:nvPr>
            <p:custDataLst>
              <p:tags r:id="rId1"/>
            </p:custDataLst>
          </p:nvPr>
        </p:nvPicPr>
        <p:blipFill>
          <a:blip r:embed="rId2">
            <a:lum bright="12000"/>
          </a:blip>
          <a:srcRect l="17055" r="17055"/>
          <a:stretch>
            <a:fillRect/>
          </a:stretch>
        </p:blipFill>
        <p:spPr>
          <a:xfrm>
            <a:off x="1063625" y="1695450"/>
            <a:ext cx="4254500" cy="4304665"/>
          </a:xfrm>
          <a:custGeom>
            <a:avLst/>
            <a:gdLst/>
            <a:ahLst/>
            <a:cxnLst>
              <a:cxn ang="3">
                <a:pos x="hc" y="t"/>
              </a:cxn>
              <a:cxn ang="cd2">
                <a:pos x="l" y="vc"/>
              </a:cxn>
              <a:cxn ang="cd4">
                <a:pos x="hc" y="b"/>
              </a:cxn>
              <a:cxn ang="0">
                <a:pos x="r" y="vc"/>
              </a:cxn>
            </a:cxnLst>
            <a:rect l="l" t="t" r="r" b="b"/>
            <a:pathLst>
              <a:path w="6700" h="6779">
                <a:moveTo>
                  <a:pt x="1117" y="0"/>
                </a:moveTo>
                <a:lnTo>
                  <a:pt x="5583" y="0"/>
                </a:lnTo>
                <a:cubicBezTo>
                  <a:pt x="6200" y="0"/>
                  <a:pt x="6700" y="500"/>
                  <a:pt x="6700" y="1117"/>
                </a:cubicBezTo>
                <a:lnTo>
                  <a:pt x="6700" y="5662"/>
                </a:lnTo>
                <a:cubicBezTo>
                  <a:pt x="6700" y="6279"/>
                  <a:pt x="6200" y="6779"/>
                  <a:pt x="5583" y="6779"/>
                </a:cubicBezTo>
                <a:lnTo>
                  <a:pt x="1117" y="6779"/>
                </a:lnTo>
                <a:cubicBezTo>
                  <a:pt x="500" y="6779"/>
                  <a:pt x="0" y="6279"/>
                  <a:pt x="0" y="5662"/>
                </a:cubicBezTo>
                <a:lnTo>
                  <a:pt x="0" y="1117"/>
                </a:lnTo>
                <a:cubicBezTo>
                  <a:pt x="0" y="500"/>
                  <a:pt x="500" y="0"/>
                  <a:pt x="1117" y="0"/>
                </a:cubicBezTo>
                <a:close/>
              </a:path>
            </a:pathLst>
          </a:custGeom>
          <a:solidFill>
            <a:schemeClr val="accent1">
              <a:alpha val="9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3" name="标题 2"/>
          <p:cNvSpPr>
            <a:spLocks noGrp="1"/>
          </p:cNvSpPr>
          <p:nvPr>
            <p:ph type="title"/>
            <p:custDataLst>
              <p:tags r:id="rId3"/>
            </p:custDataLst>
          </p:nvPr>
        </p:nvSpPr>
        <p:spPr>
          <a:xfrm>
            <a:off x="5866130" y="1450975"/>
            <a:ext cx="4982845" cy="705485"/>
          </a:xfrm>
        </p:spPr>
        <p:txBody>
          <a:bodyPr/>
          <a:lstStyle/>
          <a:p>
            <a:pPr algn="l"/>
            <a:r>
              <a:rPr lang="zh-CN" altLang="en-US" dirty="0"/>
              <a:t>任务描述</a:t>
            </a:r>
            <a:endParaRPr lang="zh-CN" altLang="en-US" dirty="0"/>
          </a:p>
        </p:txBody>
      </p:sp>
      <p:sp>
        <p:nvSpPr>
          <p:cNvPr id="5" name="圆角矩形 4"/>
          <p:cNvSpPr/>
          <p:nvPr>
            <p:custDataLst>
              <p:tags r:id="rId4"/>
            </p:custDataLst>
          </p:nvPr>
        </p:nvSpPr>
        <p:spPr>
          <a:xfrm>
            <a:off x="5952490" y="2211705"/>
            <a:ext cx="1148080"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custDataLst>
              <p:tags r:id="rId5"/>
            </p:custDataLst>
          </p:nvPr>
        </p:nvSpPr>
        <p:spPr>
          <a:xfrm>
            <a:off x="7143750" y="2211705"/>
            <a:ext cx="179705"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custDataLst>
              <p:tags r:id="rId6"/>
            </p:custDataLst>
          </p:nvPr>
        </p:nvSpPr>
        <p:spPr>
          <a:xfrm>
            <a:off x="7366635" y="2211705"/>
            <a:ext cx="179705"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custDataLst>
              <p:tags r:id="rId7"/>
            </p:custDataLst>
          </p:nvPr>
        </p:nvSpPr>
        <p:spPr>
          <a:xfrm>
            <a:off x="5036185" y="2600960"/>
            <a:ext cx="6263640" cy="227838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正文"/>
          <p:cNvSpPr txBox="1"/>
          <p:nvPr>
            <p:custDataLst>
              <p:tags r:id="rId8"/>
            </p:custDataLst>
          </p:nvPr>
        </p:nvSpPr>
        <p:spPr>
          <a:xfrm>
            <a:off x="5317490" y="3105150"/>
            <a:ext cx="5784850" cy="1270000"/>
          </a:xfrm>
          <a:prstGeom prst="rect">
            <a:avLst/>
          </a:prstGeom>
          <a:noFill/>
        </p:spPr>
        <p:txBody>
          <a:bodyPr wrap="square" lIns="0" tIns="0" rIns="0" bIns="0" rtlCol="0" anchor="ctr" anchorCtr="0">
            <a:noAutofit/>
          </a:bodyPr>
          <a:lstStyle/>
          <a:p>
            <a:pPr marL="0" marR="0" lvl="0" indent="0" algn="just" defTabSz="914400" rtl="0" eaLnBrk="1" fontAlgn="auto" latinLnBrk="0" hangingPunct="1">
              <a:lnSpc>
                <a:spcPct val="125000"/>
              </a:lnSpc>
              <a:spcBef>
                <a:spcPts val="0"/>
              </a:spcBef>
              <a:spcAft>
                <a:spcPts val="0"/>
              </a:spcAft>
              <a:buClrTx/>
              <a:buSzTx/>
              <a:buFontTx/>
              <a:buNone/>
              <a:defRPr/>
            </a:pPr>
            <a:r>
              <a:rPr noProof="0" dirty="0">
                <a:ln>
                  <a:noFill/>
                </a:ln>
                <a:solidFill>
                  <a:schemeClr val="bg1"/>
                </a:solidFill>
                <a:effectLst/>
                <a:uLnTx/>
                <a:uFillTx/>
                <a:latin typeface="微软雅黑" panose="020B0503020204020204" charset="-122"/>
                <a:ea typeface="微软雅黑" panose="020B0503020204020204" charset="-122"/>
                <a:cs typeface="+mn-ea"/>
                <a:sym typeface="+mn-lt"/>
              </a:rPr>
              <a:t>为了保障安全用电，必须采用可靠的技术措施，防止触电事故的发生。绝缘、安全间距、漏电保护、安全电压、遮栏及阻挡物等都能防止直接触电。保护接地、保护接零是间接防止触电最基本的措施。</a:t>
            </a:r>
            <a:endParaRPr noProof="0" dirty="0">
              <a:ln>
                <a:noFill/>
              </a:ln>
              <a:solidFill>
                <a:schemeClr val="bg1"/>
              </a:solidFill>
              <a:effectLst/>
              <a:uLnTx/>
              <a:uFillTx/>
              <a:latin typeface="微软雅黑" panose="020B0503020204020204" charset="-122"/>
              <a:ea typeface="微软雅黑" panose="020B0503020204020204" charset="-122"/>
              <a:cs typeface="+mn-ea"/>
              <a:sym typeface="+mn-lt"/>
            </a:endParaRPr>
          </a:p>
        </p:txBody>
      </p:sp>
      <p:sp>
        <p:nvSpPr>
          <p:cNvPr id="20" name="同侧圆角矩形 19"/>
          <p:cNvSpPr/>
          <p:nvPr>
            <p:custDataLst>
              <p:tags r:id="rId9"/>
            </p:custDataLst>
          </p:nvPr>
        </p:nvSpPr>
        <p:spPr>
          <a:xfrm rot="16200000">
            <a:off x="11735435" y="5149215"/>
            <a:ext cx="726440" cy="186690"/>
          </a:xfrm>
          <a:prstGeom prst="round2Same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10"/>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055" y="28892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任务目标</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 name="任意多边形: 形状 4"/>
          <p:cNvSpPr/>
          <p:nvPr/>
        </p:nvSpPr>
        <p:spPr>
          <a:xfrm>
            <a:off x="371839" y="1670499"/>
            <a:ext cx="6165852" cy="4067399"/>
          </a:xfrm>
          <a:custGeom>
            <a:avLst/>
            <a:gdLst>
              <a:gd name="connsiteX0" fmla="*/ 2095955 w 6165852"/>
              <a:gd name="connsiteY0" fmla="*/ 2093457 h 4067399"/>
              <a:gd name="connsiteX1" fmla="*/ 4069897 w 6165852"/>
              <a:gd name="connsiteY1" fmla="*/ 2093457 h 4067399"/>
              <a:gd name="connsiteX2" fmla="*/ 4069897 w 6165852"/>
              <a:gd name="connsiteY2" fmla="*/ 4067399 h 4067399"/>
              <a:gd name="connsiteX3" fmla="*/ 2095955 w 6165852"/>
              <a:gd name="connsiteY3" fmla="*/ 4067399 h 4067399"/>
              <a:gd name="connsiteX4" fmla="*/ 0 w 6165852"/>
              <a:gd name="connsiteY4" fmla="*/ 2093457 h 4067399"/>
              <a:gd name="connsiteX5" fmla="*/ 1973942 w 6165852"/>
              <a:gd name="connsiteY5" fmla="*/ 2093457 h 4067399"/>
              <a:gd name="connsiteX6" fmla="*/ 1973942 w 6165852"/>
              <a:gd name="connsiteY6" fmla="*/ 4067399 h 4067399"/>
              <a:gd name="connsiteX7" fmla="*/ 0 w 6165852"/>
              <a:gd name="connsiteY7" fmla="*/ 4067399 h 4067399"/>
              <a:gd name="connsiteX8" fmla="*/ 4191910 w 6165852"/>
              <a:gd name="connsiteY8" fmla="*/ 0 h 4067399"/>
              <a:gd name="connsiteX9" fmla="*/ 6165852 w 6165852"/>
              <a:gd name="connsiteY9" fmla="*/ 0 h 4067399"/>
              <a:gd name="connsiteX10" fmla="*/ 6165852 w 6165852"/>
              <a:gd name="connsiteY10" fmla="*/ 1973942 h 4067399"/>
              <a:gd name="connsiteX11" fmla="*/ 4191910 w 6165852"/>
              <a:gd name="connsiteY11" fmla="*/ 1973942 h 4067399"/>
              <a:gd name="connsiteX12" fmla="*/ 2095955 w 6165852"/>
              <a:gd name="connsiteY12" fmla="*/ 0 h 4067399"/>
              <a:gd name="connsiteX13" fmla="*/ 4069897 w 6165852"/>
              <a:gd name="connsiteY13" fmla="*/ 0 h 4067399"/>
              <a:gd name="connsiteX14" fmla="*/ 4069897 w 6165852"/>
              <a:gd name="connsiteY14" fmla="*/ 1973942 h 4067399"/>
              <a:gd name="connsiteX15" fmla="*/ 2095955 w 6165852"/>
              <a:gd name="connsiteY15" fmla="*/ 1973942 h 4067399"/>
              <a:gd name="connsiteX16" fmla="*/ 0 w 6165852"/>
              <a:gd name="connsiteY16" fmla="*/ 0 h 4067399"/>
              <a:gd name="connsiteX17" fmla="*/ 1973942 w 6165852"/>
              <a:gd name="connsiteY17" fmla="*/ 0 h 4067399"/>
              <a:gd name="connsiteX18" fmla="*/ 1973942 w 6165852"/>
              <a:gd name="connsiteY18" fmla="*/ 1973942 h 4067399"/>
              <a:gd name="connsiteX19" fmla="*/ 0 w 6165852"/>
              <a:gd name="connsiteY19" fmla="*/ 1973942 h 4067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165852" h="4067399">
                <a:moveTo>
                  <a:pt x="2095955" y="2093457"/>
                </a:moveTo>
                <a:lnTo>
                  <a:pt x="4069897" y="2093457"/>
                </a:lnTo>
                <a:lnTo>
                  <a:pt x="4069897" y="4067399"/>
                </a:lnTo>
                <a:lnTo>
                  <a:pt x="2095955" y="4067399"/>
                </a:lnTo>
                <a:close/>
                <a:moveTo>
                  <a:pt x="0" y="2093457"/>
                </a:moveTo>
                <a:lnTo>
                  <a:pt x="1973942" y="2093457"/>
                </a:lnTo>
                <a:lnTo>
                  <a:pt x="1973942" y="4067399"/>
                </a:lnTo>
                <a:lnTo>
                  <a:pt x="0" y="4067399"/>
                </a:lnTo>
                <a:close/>
                <a:moveTo>
                  <a:pt x="4191910" y="0"/>
                </a:moveTo>
                <a:lnTo>
                  <a:pt x="6165852" y="0"/>
                </a:lnTo>
                <a:lnTo>
                  <a:pt x="6165852" y="1973942"/>
                </a:lnTo>
                <a:lnTo>
                  <a:pt x="4191910" y="1973942"/>
                </a:lnTo>
                <a:close/>
                <a:moveTo>
                  <a:pt x="2095955" y="0"/>
                </a:moveTo>
                <a:lnTo>
                  <a:pt x="4069897" y="0"/>
                </a:lnTo>
                <a:lnTo>
                  <a:pt x="4069897" y="1973942"/>
                </a:lnTo>
                <a:lnTo>
                  <a:pt x="2095955" y="1973942"/>
                </a:lnTo>
                <a:close/>
                <a:moveTo>
                  <a:pt x="0" y="0"/>
                </a:moveTo>
                <a:lnTo>
                  <a:pt x="1973942" y="0"/>
                </a:lnTo>
                <a:lnTo>
                  <a:pt x="1973942" y="1973942"/>
                </a:lnTo>
                <a:lnTo>
                  <a:pt x="0" y="1973942"/>
                </a:lnTo>
                <a:close/>
              </a:path>
            </a:pathLst>
          </a:custGeom>
          <a:blipFill dpi="0" rotWithShape="1">
            <a:blip r:embed="rId1"/>
            <a:srcRect/>
            <a:stretch>
              <a:fillRect l="-22094" t="-40438" r="-44732" b="-281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nvGrpSpPr>
          <p:cNvPr id="15" name="Group 17"/>
          <p:cNvGrpSpPr/>
          <p:nvPr/>
        </p:nvGrpSpPr>
        <p:grpSpPr>
          <a:xfrm>
            <a:off x="7672689" y="2283673"/>
            <a:ext cx="885989" cy="885989"/>
            <a:chOff x="1400883" y="4478698"/>
            <a:chExt cx="966427" cy="966427"/>
          </a:xfrm>
        </p:grpSpPr>
        <p:sp>
          <p:nvSpPr>
            <p:cNvPr id="16" name="椭圆 15"/>
            <p:cNvSpPr/>
            <p:nvPr/>
          </p:nvSpPr>
          <p:spPr>
            <a:xfrm>
              <a:off x="1400883" y="4478698"/>
              <a:ext cx="966427" cy="966427"/>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17" name="Oval 19"/>
            <p:cNvSpPr/>
            <p:nvPr/>
          </p:nvSpPr>
          <p:spPr>
            <a:xfrm>
              <a:off x="1667050" y="4744816"/>
              <a:ext cx="434090" cy="434190"/>
            </a:xfrm>
            <a:custGeom>
              <a:avLst/>
              <a:gdLst>
                <a:gd name="connsiteX0" fmla="*/ 180553 w 577502"/>
                <a:gd name="connsiteY0" fmla="*/ 192679 h 577634"/>
                <a:gd name="connsiteX1" fmla="*/ 253430 w 577502"/>
                <a:gd name="connsiteY1" fmla="*/ 218460 h 577634"/>
                <a:gd name="connsiteX2" fmla="*/ 229445 w 577502"/>
                <a:gd name="connsiteY2" fmla="*/ 301325 h 577634"/>
                <a:gd name="connsiteX3" fmla="*/ 242360 w 577502"/>
                <a:gd name="connsiteY3" fmla="*/ 334471 h 577634"/>
                <a:gd name="connsiteX4" fmla="*/ 275569 w 577502"/>
                <a:gd name="connsiteY4" fmla="*/ 347361 h 577634"/>
                <a:gd name="connsiteX5" fmla="*/ 359516 w 577502"/>
                <a:gd name="connsiteY5" fmla="*/ 323422 h 577634"/>
                <a:gd name="connsiteX6" fmla="*/ 374275 w 577502"/>
                <a:gd name="connsiteY6" fmla="*/ 351044 h 577634"/>
                <a:gd name="connsiteX7" fmla="*/ 369663 w 577502"/>
                <a:gd name="connsiteY7" fmla="*/ 437593 h 577634"/>
                <a:gd name="connsiteX8" fmla="*/ 329073 w 577502"/>
                <a:gd name="connsiteY8" fmla="*/ 452324 h 577634"/>
                <a:gd name="connsiteX9" fmla="*/ 197158 w 577502"/>
                <a:gd name="connsiteY9" fmla="*/ 379587 h 577634"/>
                <a:gd name="connsiteX10" fmla="*/ 135351 w 577502"/>
                <a:gd name="connsiteY10" fmla="*/ 293959 h 577634"/>
                <a:gd name="connsiteX11" fmla="*/ 139964 w 577502"/>
                <a:gd name="connsiteY11" fmla="*/ 207411 h 577634"/>
                <a:gd name="connsiteX12" fmla="*/ 180553 w 577502"/>
                <a:gd name="connsiteY12" fmla="*/ 192679 h 577634"/>
                <a:gd name="connsiteX13" fmla="*/ 130721 w 577502"/>
                <a:gd name="connsiteY13" fmla="*/ 88673 h 577634"/>
                <a:gd name="connsiteX14" fmla="*/ 302303 w 577502"/>
                <a:gd name="connsiteY14" fmla="*/ 151290 h 577634"/>
                <a:gd name="connsiteX15" fmla="*/ 299536 w 577502"/>
                <a:gd name="connsiteY15" fmla="*/ 154973 h 577634"/>
                <a:gd name="connsiteX16" fmla="*/ 265404 w 577502"/>
                <a:gd name="connsiteY16" fmla="*/ 197331 h 577634"/>
                <a:gd name="connsiteX17" fmla="*/ 130721 w 577502"/>
                <a:gd name="connsiteY17" fmla="*/ 147606 h 577634"/>
                <a:gd name="connsiteX18" fmla="*/ 77217 w 577502"/>
                <a:gd name="connsiteY18" fmla="*/ 166023 h 577634"/>
                <a:gd name="connsiteX19" fmla="*/ 161163 w 577502"/>
                <a:gd name="connsiteY19" fmla="*/ 416489 h 577634"/>
                <a:gd name="connsiteX20" fmla="*/ 358575 w 577502"/>
                <a:gd name="connsiteY20" fmla="*/ 518701 h 577634"/>
                <a:gd name="connsiteX21" fmla="*/ 411157 w 577502"/>
                <a:gd name="connsiteY21" fmla="*/ 500284 h 577634"/>
                <a:gd name="connsiteX22" fmla="*/ 423149 w 577502"/>
                <a:gd name="connsiteY22" fmla="*/ 399914 h 577634"/>
                <a:gd name="connsiteX23" fmla="*/ 379792 w 577502"/>
                <a:gd name="connsiteY23" fmla="*/ 312435 h 577634"/>
                <a:gd name="connsiteX24" fmla="*/ 423149 w 577502"/>
                <a:gd name="connsiteY24" fmla="*/ 278364 h 577634"/>
                <a:gd name="connsiteX25" fmla="*/ 425917 w 577502"/>
                <a:gd name="connsiteY25" fmla="*/ 274681 h 577634"/>
                <a:gd name="connsiteX26" fmla="*/ 479421 w 577502"/>
                <a:gd name="connsiteY26" fmla="*/ 384260 h 577634"/>
                <a:gd name="connsiteX27" fmla="*/ 453591 w 577502"/>
                <a:gd name="connsiteY27" fmla="*/ 541722 h 577634"/>
                <a:gd name="connsiteX28" fmla="*/ 358575 w 577502"/>
                <a:gd name="connsiteY28" fmla="*/ 577634 h 577634"/>
                <a:gd name="connsiteX29" fmla="*/ 118729 w 577502"/>
                <a:gd name="connsiteY29" fmla="*/ 457926 h 577634"/>
                <a:gd name="connsiteX30" fmla="*/ 35705 w 577502"/>
                <a:gd name="connsiteY30" fmla="*/ 124586 h 577634"/>
                <a:gd name="connsiteX31" fmla="*/ 130721 w 577502"/>
                <a:gd name="connsiteY31" fmla="*/ 88673 h 577634"/>
                <a:gd name="connsiteX32" fmla="*/ 483094 w 577502"/>
                <a:gd name="connsiteY32" fmla="*/ 235 h 577634"/>
                <a:gd name="connsiteX33" fmla="*/ 493240 w 577502"/>
                <a:gd name="connsiteY33" fmla="*/ 10361 h 577634"/>
                <a:gd name="connsiteX34" fmla="*/ 510763 w 577502"/>
                <a:gd name="connsiteY34" fmla="*/ 66518 h 577634"/>
                <a:gd name="connsiteX35" fmla="*/ 567024 w 577502"/>
                <a:gd name="connsiteY35" fmla="*/ 84009 h 577634"/>
                <a:gd name="connsiteX36" fmla="*/ 577170 w 577502"/>
                <a:gd name="connsiteY36" fmla="*/ 95056 h 577634"/>
                <a:gd name="connsiteX37" fmla="*/ 573480 w 577502"/>
                <a:gd name="connsiteY37" fmla="*/ 108865 h 577634"/>
                <a:gd name="connsiteX38" fmla="*/ 521831 w 577502"/>
                <a:gd name="connsiteY38" fmla="*/ 160419 h 577634"/>
                <a:gd name="connsiteX39" fmla="*/ 508919 w 577502"/>
                <a:gd name="connsiteY39" fmla="*/ 164101 h 577634"/>
                <a:gd name="connsiteX40" fmla="*/ 476638 w 577502"/>
                <a:gd name="connsiteY40" fmla="*/ 157657 h 577634"/>
                <a:gd name="connsiteX41" fmla="*/ 401931 w 577502"/>
                <a:gd name="connsiteY41" fmla="*/ 257082 h 577634"/>
                <a:gd name="connsiteX42" fmla="*/ 274652 w 577502"/>
                <a:gd name="connsiteY42" fmla="*/ 317841 h 577634"/>
                <a:gd name="connsiteX43" fmla="*/ 263585 w 577502"/>
                <a:gd name="connsiteY43" fmla="*/ 314159 h 577634"/>
                <a:gd name="connsiteX44" fmla="*/ 258973 w 577502"/>
                <a:gd name="connsiteY44" fmla="*/ 303112 h 577634"/>
                <a:gd name="connsiteX45" fmla="*/ 319845 w 577502"/>
                <a:gd name="connsiteY45" fmla="*/ 176069 h 577634"/>
                <a:gd name="connsiteX46" fmla="*/ 420377 w 577502"/>
                <a:gd name="connsiteY46" fmla="*/ 101501 h 577634"/>
                <a:gd name="connsiteX47" fmla="*/ 413921 w 577502"/>
                <a:gd name="connsiteY47" fmla="*/ 69280 h 577634"/>
                <a:gd name="connsiteX48" fmla="*/ 417610 w 577502"/>
                <a:gd name="connsiteY48" fmla="*/ 55471 h 577634"/>
                <a:gd name="connsiteX49" fmla="*/ 469260 w 577502"/>
                <a:gd name="connsiteY49" fmla="*/ 4838 h 577634"/>
                <a:gd name="connsiteX50" fmla="*/ 483094 w 577502"/>
                <a:gd name="connsiteY50" fmla="*/ 235 h 57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7502" h="577634">
                  <a:moveTo>
                    <a:pt x="180553" y="192679"/>
                  </a:moveTo>
                  <a:cubicBezTo>
                    <a:pt x="201770" y="192679"/>
                    <a:pt x="226677" y="201887"/>
                    <a:pt x="253430" y="218460"/>
                  </a:cubicBezTo>
                  <a:cubicBezTo>
                    <a:pt x="231290" y="262654"/>
                    <a:pt x="229445" y="299484"/>
                    <a:pt x="229445" y="301325"/>
                  </a:cubicBezTo>
                  <a:cubicBezTo>
                    <a:pt x="229445" y="314215"/>
                    <a:pt x="234057" y="326185"/>
                    <a:pt x="242360" y="334471"/>
                  </a:cubicBezTo>
                  <a:cubicBezTo>
                    <a:pt x="251585" y="343678"/>
                    <a:pt x="263577" y="348282"/>
                    <a:pt x="275569" y="347361"/>
                  </a:cubicBezTo>
                  <a:cubicBezTo>
                    <a:pt x="278337" y="347361"/>
                    <a:pt x="315236" y="345520"/>
                    <a:pt x="359516" y="323422"/>
                  </a:cubicBezTo>
                  <a:cubicBezTo>
                    <a:pt x="365050" y="332630"/>
                    <a:pt x="370585" y="341837"/>
                    <a:pt x="374275" y="351044"/>
                  </a:cubicBezTo>
                  <a:cubicBezTo>
                    <a:pt x="396415" y="400764"/>
                    <a:pt x="380733" y="426544"/>
                    <a:pt x="369663" y="437593"/>
                  </a:cubicBezTo>
                  <a:cubicBezTo>
                    <a:pt x="362283" y="444038"/>
                    <a:pt x="350291" y="452324"/>
                    <a:pt x="329073" y="452324"/>
                  </a:cubicBezTo>
                  <a:cubicBezTo>
                    <a:pt x="293096" y="452324"/>
                    <a:pt x="242360" y="424702"/>
                    <a:pt x="197158" y="379587"/>
                  </a:cubicBezTo>
                  <a:cubicBezTo>
                    <a:pt x="169483" y="351965"/>
                    <a:pt x="147344" y="321581"/>
                    <a:pt x="135351" y="293959"/>
                  </a:cubicBezTo>
                  <a:cubicBezTo>
                    <a:pt x="114134" y="244240"/>
                    <a:pt x="128894" y="218460"/>
                    <a:pt x="139964" y="207411"/>
                  </a:cubicBezTo>
                  <a:cubicBezTo>
                    <a:pt x="147344" y="200966"/>
                    <a:pt x="160258" y="192679"/>
                    <a:pt x="180553" y="192679"/>
                  </a:cubicBezTo>
                  <a:close/>
                  <a:moveTo>
                    <a:pt x="130721" y="88673"/>
                  </a:moveTo>
                  <a:cubicBezTo>
                    <a:pt x="184225" y="88673"/>
                    <a:pt x="245109" y="111694"/>
                    <a:pt x="302303" y="151290"/>
                  </a:cubicBezTo>
                  <a:cubicBezTo>
                    <a:pt x="301381" y="153131"/>
                    <a:pt x="300458" y="154052"/>
                    <a:pt x="299536" y="154973"/>
                  </a:cubicBezTo>
                  <a:cubicBezTo>
                    <a:pt x="284776" y="168786"/>
                    <a:pt x="274629" y="183519"/>
                    <a:pt x="265404" y="197331"/>
                  </a:cubicBezTo>
                  <a:cubicBezTo>
                    <a:pt x="218357" y="166023"/>
                    <a:pt x="170388" y="147606"/>
                    <a:pt x="130721" y="147606"/>
                  </a:cubicBezTo>
                  <a:cubicBezTo>
                    <a:pt x="107659" y="147606"/>
                    <a:pt x="89209" y="154052"/>
                    <a:pt x="77217" y="166023"/>
                  </a:cubicBezTo>
                  <a:cubicBezTo>
                    <a:pt x="37550" y="205619"/>
                    <a:pt x="62457" y="317960"/>
                    <a:pt x="161163" y="416489"/>
                  </a:cubicBezTo>
                  <a:cubicBezTo>
                    <a:pt x="223892" y="479105"/>
                    <a:pt x="299536" y="518701"/>
                    <a:pt x="358575" y="518701"/>
                  </a:cubicBezTo>
                  <a:cubicBezTo>
                    <a:pt x="381637" y="518701"/>
                    <a:pt x="399165" y="512255"/>
                    <a:pt x="411157" y="500284"/>
                  </a:cubicBezTo>
                  <a:cubicBezTo>
                    <a:pt x="431451" y="480026"/>
                    <a:pt x="435141" y="444114"/>
                    <a:pt x="423149" y="399914"/>
                  </a:cubicBezTo>
                  <a:cubicBezTo>
                    <a:pt x="414847" y="371368"/>
                    <a:pt x="400087" y="340981"/>
                    <a:pt x="379792" y="312435"/>
                  </a:cubicBezTo>
                  <a:cubicBezTo>
                    <a:pt x="394552" y="303227"/>
                    <a:pt x="408389" y="292177"/>
                    <a:pt x="423149" y="278364"/>
                  </a:cubicBezTo>
                  <a:cubicBezTo>
                    <a:pt x="424072" y="277443"/>
                    <a:pt x="424994" y="276523"/>
                    <a:pt x="425917" y="274681"/>
                  </a:cubicBezTo>
                  <a:cubicBezTo>
                    <a:pt x="450824" y="310593"/>
                    <a:pt x="469273" y="347427"/>
                    <a:pt x="479421" y="384260"/>
                  </a:cubicBezTo>
                  <a:cubicBezTo>
                    <a:pt x="498793" y="449639"/>
                    <a:pt x="489568" y="505809"/>
                    <a:pt x="453591" y="541722"/>
                  </a:cubicBezTo>
                  <a:cubicBezTo>
                    <a:pt x="429607" y="564743"/>
                    <a:pt x="397320" y="577634"/>
                    <a:pt x="358575" y="577634"/>
                  </a:cubicBezTo>
                  <a:cubicBezTo>
                    <a:pt x="282931" y="577634"/>
                    <a:pt x="193450" y="532514"/>
                    <a:pt x="118729" y="457926"/>
                  </a:cubicBezTo>
                  <a:cubicBezTo>
                    <a:pt x="1573" y="340981"/>
                    <a:pt x="-34404" y="194569"/>
                    <a:pt x="35705" y="124586"/>
                  </a:cubicBezTo>
                  <a:cubicBezTo>
                    <a:pt x="58767" y="101565"/>
                    <a:pt x="91977" y="88673"/>
                    <a:pt x="130721" y="88673"/>
                  </a:cubicBezTo>
                  <a:close/>
                  <a:moveTo>
                    <a:pt x="483094" y="235"/>
                  </a:moveTo>
                  <a:cubicBezTo>
                    <a:pt x="487706" y="2076"/>
                    <a:pt x="492317" y="5758"/>
                    <a:pt x="493240" y="10361"/>
                  </a:cubicBezTo>
                  <a:lnTo>
                    <a:pt x="510763" y="66518"/>
                  </a:lnTo>
                  <a:lnTo>
                    <a:pt x="567024" y="84009"/>
                  </a:lnTo>
                  <a:cubicBezTo>
                    <a:pt x="572558" y="85850"/>
                    <a:pt x="576247" y="89533"/>
                    <a:pt x="577170" y="95056"/>
                  </a:cubicBezTo>
                  <a:cubicBezTo>
                    <a:pt x="578092" y="99659"/>
                    <a:pt x="577170" y="105183"/>
                    <a:pt x="573480" y="108865"/>
                  </a:cubicBezTo>
                  <a:lnTo>
                    <a:pt x="521831" y="160419"/>
                  </a:lnTo>
                  <a:cubicBezTo>
                    <a:pt x="519064" y="163181"/>
                    <a:pt x="513530" y="165022"/>
                    <a:pt x="508919" y="164101"/>
                  </a:cubicBezTo>
                  <a:lnTo>
                    <a:pt x="476638" y="157657"/>
                  </a:lnTo>
                  <a:cubicBezTo>
                    <a:pt x="461881" y="187116"/>
                    <a:pt x="434212" y="224861"/>
                    <a:pt x="401931" y="257082"/>
                  </a:cubicBezTo>
                  <a:cubicBezTo>
                    <a:pt x="344748" y="314159"/>
                    <a:pt x="277419" y="317841"/>
                    <a:pt x="274652" y="317841"/>
                  </a:cubicBezTo>
                  <a:cubicBezTo>
                    <a:pt x="270041" y="317841"/>
                    <a:pt x="266351" y="316921"/>
                    <a:pt x="263585" y="314159"/>
                  </a:cubicBezTo>
                  <a:cubicBezTo>
                    <a:pt x="260818" y="310476"/>
                    <a:pt x="258973" y="306794"/>
                    <a:pt x="258973" y="303112"/>
                  </a:cubicBezTo>
                  <a:cubicBezTo>
                    <a:pt x="258973" y="300350"/>
                    <a:pt x="262662" y="233146"/>
                    <a:pt x="319845" y="176069"/>
                  </a:cubicBezTo>
                  <a:cubicBezTo>
                    <a:pt x="352126" y="143848"/>
                    <a:pt x="389941" y="115310"/>
                    <a:pt x="420377" y="101501"/>
                  </a:cubicBezTo>
                  <a:lnTo>
                    <a:pt x="413921" y="69280"/>
                  </a:lnTo>
                  <a:cubicBezTo>
                    <a:pt x="412999" y="63756"/>
                    <a:pt x="413921" y="59153"/>
                    <a:pt x="417610" y="55471"/>
                  </a:cubicBezTo>
                  <a:lnTo>
                    <a:pt x="469260" y="4838"/>
                  </a:lnTo>
                  <a:cubicBezTo>
                    <a:pt x="472949" y="1155"/>
                    <a:pt x="477560" y="-686"/>
                    <a:pt x="483094" y="23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grpSp>
        <p:nvGrpSpPr>
          <p:cNvPr id="18" name="Group 20"/>
          <p:cNvGrpSpPr/>
          <p:nvPr/>
        </p:nvGrpSpPr>
        <p:grpSpPr>
          <a:xfrm>
            <a:off x="10006937" y="2283673"/>
            <a:ext cx="885989" cy="885989"/>
            <a:chOff x="1400883" y="4478698"/>
            <a:chExt cx="966427" cy="966427"/>
          </a:xfrm>
        </p:grpSpPr>
        <p:sp>
          <p:nvSpPr>
            <p:cNvPr id="19" name="椭圆 18"/>
            <p:cNvSpPr/>
            <p:nvPr/>
          </p:nvSpPr>
          <p:spPr>
            <a:xfrm>
              <a:off x="1400883" y="4478698"/>
              <a:ext cx="966427" cy="966427"/>
            </a:xfrm>
            <a:prstGeom prst="ellipse">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20" name="Oval 22"/>
            <p:cNvSpPr/>
            <p:nvPr/>
          </p:nvSpPr>
          <p:spPr>
            <a:xfrm>
              <a:off x="1667001" y="4762741"/>
              <a:ext cx="434190" cy="398339"/>
            </a:xfrm>
            <a:custGeom>
              <a:avLst/>
              <a:gdLst>
                <a:gd name="connsiteX0" fmla="*/ 303857 w 607639"/>
                <a:gd name="connsiteY0" fmla="*/ 303714 h 557467"/>
                <a:gd name="connsiteX1" fmla="*/ 352986 w 607639"/>
                <a:gd name="connsiteY1" fmla="*/ 309132 h 557467"/>
                <a:gd name="connsiteX2" fmla="*/ 514597 w 607639"/>
                <a:gd name="connsiteY2" fmla="*/ 449845 h 557467"/>
                <a:gd name="connsiteX3" fmla="*/ 528676 w 607639"/>
                <a:gd name="connsiteY3" fmla="*/ 528182 h 557467"/>
                <a:gd name="connsiteX4" fmla="*/ 499345 w 607639"/>
                <a:gd name="connsiteY4" fmla="*/ 557467 h 557467"/>
                <a:gd name="connsiteX5" fmla="*/ 108223 w 607639"/>
                <a:gd name="connsiteY5" fmla="*/ 557467 h 557467"/>
                <a:gd name="connsiteX6" fmla="*/ 78892 w 607639"/>
                <a:gd name="connsiteY6" fmla="*/ 528182 h 557467"/>
                <a:gd name="connsiteX7" fmla="*/ 303857 w 607639"/>
                <a:gd name="connsiteY7" fmla="*/ 303714 h 557467"/>
                <a:gd name="connsiteX8" fmla="*/ 455825 w 607639"/>
                <a:gd name="connsiteY8" fmla="*/ 268995 h 557467"/>
                <a:gd name="connsiteX9" fmla="*/ 607639 w 607639"/>
                <a:gd name="connsiteY9" fmla="*/ 420565 h 557467"/>
                <a:gd name="connsiteX10" fmla="*/ 578303 w 607639"/>
                <a:gd name="connsiteY10" fmla="*/ 449854 h 557467"/>
                <a:gd name="connsiteX11" fmla="*/ 576396 w 607639"/>
                <a:gd name="connsiteY11" fmla="*/ 449854 h 557467"/>
                <a:gd name="connsiteX12" fmla="*/ 424875 w 607639"/>
                <a:gd name="connsiteY12" fmla="*/ 272217 h 557467"/>
                <a:gd name="connsiteX13" fmla="*/ 455825 w 607639"/>
                <a:gd name="connsiteY13" fmla="*/ 268995 h 557467"/>
                <a:gd name="connsiteX14" fmla="*/ 151811 w 607639"/>
                <a:gd name="connsiteY14" fmla="*/ 268995 h 557467"/>
                <a:gd name="connsiteX15" fmla="*/ 182906 w 607639"/>
                <a:gd name="connsiteY15" fmla="*/ 272217 h 557467"/>
                <a:gd name="connsiteX16" fmla="*/ 31389 w 607639"/>
                <a:gd name="connsiteY16" fmla="*/ 449854 h 557467"/>
                <a:gd name="connsiteX17" fmla="*/ 29335 w 607639"/>
                <a:gd name="connsiteY17" fmla="*/ 449854 h 557467"/>
                <a:gd name="connsiteX18" fmla="*/ 0 w 607639"/>
                <a:gd name="connsiteY18" fmla="*/ 420565 h 557467"/>
                <a:gd name="connsiteX19" fmla="*/ 151811 w 607639"/>
                <a:gd name="connsiteY19" fmla="*/ 268995 h 557467"/>
                <a:gd name="connsiteX20" fmla="*/ 462556 w 607639"/>
                <a:gd name="connsiteY20" fmla="*/ 35000 h 557467"/>
                <a:gd name="connsiteX21" fmla="*/ 543847 w 607639"/>
                <a:gd name="connsiteY21" fmla="*/ 122571 h 557467"/>
                <a:gd name="connsiteX22" fmla="*/ 462556 w 607639"/>
                <a:gd name="connsiteY22" fmla="*/ 210143 h 557467"/>
                <a:gd name="connsiteX23" fmla="*/ 485153 w 607639"/>
                <a:gd name="connsiteY23" fmla="*/ 122571 h 557467"/>
                <a:gd name="connsiteX24" fmla="*/ 462556 w 607639"/>
                <a:gd name="connsiteY24" fmla="*/ 35000 h 557467"/>
                <a:gd name="connsiteX25" fmla="*/ 145224 w 607639"/>
                <a:gd name="connsiteY25" fmla="*/ 35000 h 557467"/>
                <a:gd name="connsiteX26" fmla="*/ 122481 w 607639"/>
                <a:gd name="connsiteY26" fmla="*/ 122571 h 557467"/>
                <a:gd name="connsiteX27" fmla="*/ 145224 w 607639"/>
                <a:gd name="connsiteY27" fmla="*/ 210143 h 557467"/>
                <a:gd name="connsiteX28" fmla="*/ 63791 w 607639"/>
                <a:gd name="connsiteY28" fmla="*/ 122571 h 557467"/>
                <a:gd name="connsiteX29" fmla="*/ 145224 w 607639"/>
                <a:gd name="connsiteY29" fmla="*/ 35000 h 557467"/>
                <a:gd name="connsiteX30" fmla="*/ 303892 w 607639"/>
                <a:gd name="connsiteY30" fmla="*/ 0 h 557467"/>
                <a:gd name="connsiteX31" fmla="*/ 403912 w 607639"/>
                <a:gd name="connsiteY31" fmla="*/ 51694 h 557467"/>
                <a:gd name="connsiteX32" fmla="*/ 426497 w 607639"/>
                <a:gd name="connsiteY32" fmla="*/ 122572 h 557467"/>
                <a:gd name="connsiteX33" fmla="*/ 403912 w 607639"/>
                <a:gd name="connsiteY33" fmla="*/ 193450 h 557467"/>
                <a:gd name="connsiteX34" fmla="*/ 303892 w 607639"/>
                <a:gd name="connsiteY34" fmla="*/ 245144 h 557467"/>
                <a:gd name="connsiteX35" fmla="*/ 181141 w 607639"/>
                <a:gd name="connsiteY35" fmla="*/ 122572 h 557467"/>
                <a:gd name="connsiteX36" fmla="*/ 303892 w 607639"/>
                <a:gd name="connsiteY36" fmla="*/ 0 h 55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557467">
                  <a:moveTo>
                    <a:pt x="303857" y="303714"/>
                  </a:moveTo>
                  <a:cubicBezTo>
                    <a:pt x="320722" y="303714"/>
                    <a:pt x="337148" y="305618"/>
                    <a:pt x="352986" y="309132"/>
                  </a:cubicBezTo>
                  <a:cubicBezTo>
                    <a:pt x="427486" y="325824"/>
                    <a:pt x="488200" y="379562"/>
                    <a:pt x="514597" y="449845"/>
                  </a:cubicBezTo>
                  <a:cubicBezTo>
                    <a:pt x="523690" y="474298"/>
                    <a:pt x="528676" y="500655"/>
                    <a:pt x="528676" y="528182"/>
                  </a:cubicBezTo>
                  <a:cubicBezTo>
                    <a:pt x="528676" y="544289"/>
                    <a:pt x="515477" y="557467"/>
                    <a:pt x="499345" y="557467"/>
                  </a:cubicBezTo>
                  <a:lnTo>
                    <a:pt x="108223" y="557467"/>
                  </a:lnTo>
                  <a:cubicBezTo>
                    <a:pt x="92091" y="557467"/>
                    <a:pt x="78892" y="544289"/>
                    <a:pt x="78892" y="528182"/>
                  </a:cubicBezTo>
                  <a:cubicBezTo>
                    <a:pt x="78892" y="404307"/>
                    <a:pt x="179789" y="303714"/>
                    <a:pt x="303857" y="303714"/>
                  </a:cubicBezTo>
                  <a:close/>
                  <a:moveTo>
                    <a:pt x="455825" y="268995"/>
                  </a:moveTo>
                  <a:cubicBezTo>
                    <a:pt x="539579" y="268995"/>
                    <a:pt x="607639" y="336945"/>
                    <a:pt x="607639" y="420565"/>
                  </a:cubicBezTo>
                  <a:cubicBezTo>
                    <a:pt x="607639" y="436674"/>
                    <a:pt x="594584" y="449854"/>
                    <a:pt x="578303" y="449854"/>
                  </a:cubicBezTo>
                  <a:lnTo>
                    <a:pt x="576396" y="449854"/>
                  </a:lnTo>
                  <a:cubicBezTo>
                    <a:pt x="553661" y="371360"/>
                    <a:pt x="497775" y="306631"/>
                    <a:pt x="424875" y="272217"/>
                  </a:cubicBezTo>
                  <a:cubicBezTo>
                    <a:pt x="434996" y="270020"/>
                    <a:pt x="445410" y="268995"/>
                    <a:pt x="455825" y="268995"/>
                  </a:cubicBezTo>
                  <a:close/>
                  <a:moveTo>
                    <a:pt x="151811" y="268995"/>
                  </a:moveTo>
                  <a:cubicBezTo>
                    <a:pt x="162371" y="268995"/>
                    <a:pt x="172785" y="270020"/>
                    <a:pt x="182906" y="272217"/>
                  </a:cubicBezTo>
                  <a:cubicBezTo>
                    <a:pt x="110008" y="306631"/>
                    <a:pt x="53977" y="371360"/>
                    <a:pt x="31389" y="449854"/>
                  </a:cubicBezTo>
                  <a:lnTo>
                    <a:pt x="29335" y="449854"/>
                  </a:lnTo>
                  <a:cubicBezTo>
                    <a:pt x="13201" y="449854"/>
                    <a:pt x="0" y="436674"/>
                    <a:pt x="0" y="420565"/>
                  </a:cubicBezTo>
                  <a:cubicBezTo>
                    <a:pt x="0" y="336945"/>
                    <a:pt x="68058" y="268995"/>
                    <a:pt x="151811" y="268995"/>
                  </a:cubicBezTo>
                  <a:close/>
                  <a:moveTo>
                    <a:pt x="462556" y="35000"/>
                  </a:moveTo>
                  <a:cubicBezTo>
                    <a:pt x="507897" y="38368"/>
                    <a:pt x="543847" y="76296"/>
                    <a:pt x="543847" y="122571"/>
                  </a:cubicBezTo>
                  <a:cubicBezTo>
                    <a:pt x="543847" y="168847"/>
                    <a:pt x="507897" y="206775"/>
                    <a:pt x="462556" y="210143"/>
                  </a:cubicBezTo>
                  <a:cubicBezTo>
                    <a:pt x="476936" y="184223"/>
                    <a:pt x="485153" y="154349"/>
                    <a:pt x="485153" y="122571"/>
                  </a:cubicBezTo>
                  <a:cubicBezTo>
                    <a:pt x="485153" y="90794"/>
                    <a:pt x="476936" y="60920"/>
                    <a:pt x="462556" y="35000"/>
                  </a:cubicBezTo>
                  <a:close/>
                  <a:moveTo>
                    <a:pt x="145224" y="35000"/>
                  </a:moveTo>
                  <a:cubicBezTo>
                    <a:pt x="130698" y="60920"/>
                    <a:pt x="122481" y="90794"/>
                    <a:pt x="122481" y="122571"/>
                  </a:cubicBezTo>
                  <a:cubicBezTo>
                    <a:pt x="122481" y="154349"/>
                    <a:pt x="130698" y="184223"/>
                    <a:pt x="145224" y="210143"/>
                  </a:cubicBezTo>
                  <a:cubicBezTo>
                    <a:pt x="99739" y="206775"/>
                    <a:pt x="63791" y="168847"/>
                    <a:pt x="63791" y="122571"/>
                  </a:cubicBezTo>
                  <a:cubicBezTo>
                    <a:pt x="63791" y="76296"/>
                    <a:pt x="99739" y="38368"/>
                    <a:pt x="145224" y="35000"/>
                  </a:cubicBezTo>
                  <a:close/>
                  <a:moveTo>
                    <a:pt x="303892" y="0"/>
                  </a:moveTo>
                  <a:cubicBezTo>
                    <a:pt x="345103" y="0"/>
                    <a:pt x="381620" y="20502"/>
                    <a:pt x="403912" y="51694"/>
                  </a:cubicBezTo>
                  <a:cubicBezTo>
                    <a:pt x="418138" y="71756"/>
                    <a:pt x="426497" y="96212"/>
                    <a:pt x="426497" y="122572"/>
                  </a:cubicBezTo>
                  <a:cubicBezTo>
                    <a:pt x="426497" y="148931"/>
                    <a:pt x="418138" y="173387"/>
                    <a:pt x="403912" y="193450"/>
                  </a:cubicBezTo>
                  <a:cubicBezTo>
                    <a:pt x="381620" y="224642"/>
                    <a:pt x="345103" y="245144"/>
                    <a:pt x="303892" y="245144"/>
                  </a:cubicBezTo>
                  <a:cubicBezTo>
                    <a:pt x="236137" y="245144"/>
                    <a:pt x="181141" y="190082"/>
                    <a:pt x="181141" y="122572"/>
                  </a:cubicBezTo>
                  <a:cubicBezTo>
                    <a:pt x="181141" y="55062"/>
                    <a:pt x="236137" y="0"/>
                    <a:pt x="3038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22" name="矩形 21"/>
          <p:cNvSpPr/>
          <p:nvPr/>
        </p:nvSpPr>
        <p:spPr bwMode="auto">
          <a:xfrm>
            <a:off x="6951980" y="3277870"/>
            <a:ext cx="2327275" cy="1529715"/>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1. 会保护接地、保护接零的方法和漏电保护器的使用，能列举其应用。</a:t>
            </a:r>
            <a:endParaRPr kumimoji="0" lang="en-US" altLang="zh-CN"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23" name="矩形 22"/>
          <p:cNvSpPr/>
          <p:nvPr/>
        </p:nvSpPr>
        <p:spPr bwMode="auto">
          <a:xfrm>
            <a:off x="9579610" y="3277870"/>
            <a:ext cx="2245995" cy="1170305"/>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2. 会保护人身与设备安全，防止发生触电事故。</a:t>
            </a:r>
            <a:endParaRPr kumimoji="0" lang="en-US" altLang="zh-CN"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par>
                                <p:cTn id="14" presetID="53" presetClass="entr" presetSubtype="16"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ppt_w</p:attrName>
                                        </p:attrNameLst>
                                      </p:cBhvr>
                                      <p:tavLst>
                                        <p:tav tm="0">
                                          <p:val>
                                            <p:fltVal val="0"/>
                                          </p:val>
                                        </p:tav>
                                        <p:tav tm="100000">
                                          <p:val>
                                            <p:strVal val="#ppt_w"/>
                                          </p:val>
                                        </p:tav>
                                      </p:tavLst>
                                    </p:anim>
                                    <p:anim calcmode="lin" valueType="num">
                                      <p:cBhvr>
                                        <p:cTn id="17" dur="500" fill="hold"/>
                                        <p:tgtEl>
                                          <p:spTgt spid="18"/>
                                        </p:tgtEl>
                                        <p:attrNameLst>
                                          <p:attrName>ppt_h</p:attrName>
                                        </p:attrNameLst>
                                      </p:cBhvr>
                                      <p:tavLst>
                                        <p:tav tm="0">
                                          <p:val>
                                            <p:fltVal val="0"/>
                                          </p:val>
                                        </p:tav>
                                        <p:tav tm="100000">
                                          <p:val>
                                            <p:strVal val="#ppt_h"/>
                                          </p:val>
                                        </p:tav>
                                      </p:tavLst>
                                    </p:anim>
                                    <p:animEffect transition="in" filter="fade">
                                      <p:cBhvr>
                                        <p:cTn id="18" dur="500"/>
                                        <p:tgtEl>
                                          <p:spTgt spid="18"/>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2" grpId="0"/>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608330" y="608330"/>
            <a:ext cx="5229860" cy="705485"/>
          </a:xfrm>
        </p:spPr>
        <p:txBody>
          <a:bodyPr/>
          <a:lstStyle/>
          <a:p>
            <a:pPr algn="l"/>
            <a:r>
              <a:rPr lang="zh-CN" altLang="en-US"/>
              <a:t>任务目标</a:t>
            </a:r>
            <a:endParaRPr lang="zh-CN" altLang="en-US"/>
          </a:p>
        </p:txBody>
      </p:sp>
      <p:pic>
        <p:nvPicPr>
          <p:cNvPr id="9" name="图片 8" descr="7725813_3D现代抽象几何空间背景"/>
          <p:cNvPicPr>
            <a:picLocks noChangeAspect="1"/>
          </p:cNvPicPr>
          <p:nvPr>
            <p:custDataLst>
              <p:tags r:id="rId2"/>
            </p:custDataLst>
          </p:nvPr>
        </p:nvPicPr>
        <p:blipFill>
          <a:blip r:embed="rId3"/>
          <a:srcRect l="18477" r="18477"/>
          <a:stretch>
            <a:fillRect/>
          </a:stretch>
        </p:blipFill>
        <p:spPr>
          <a:xfrm>
            <a:off x="5717064" y="0"/>
            <a:ext cx="6483826" cy="6856095"/>
          </a:xfrm>
          <a:custGeom>
            <a:avLst/>
            <a:gdLst/>
            <a:ahLst/>
            <a:cxnLst>
              <a:cxn ang="3">
                <a:pos x="hc" y="t"/>
              </a:cxn>
              <a:cxn ang="cd2">
                <a:pos x="l" y="vc"/>
              </a:cxn>
              <a:cxn ang="cd4">
                <a:pos x="hc" y="b"/>
              </a:cxn>
              <a:cxn ang="0">
                <a:pos x="r" y="vc"/>
              </a:cxn>
            </a:cxnLst>
            <a:rect l="l" t="t" r="r" b="b"/>
            <a:pathLst>
              <a:path w="10211" h="10797">
                <a:moveTo>
                  <a:pt x="2699" y="0"/>
                </a:moveTo>
                <a:lnTo>
                  <a:pt x="10211" y="0"/>
                </a:lnTo>
                <a:lnTo>
                  <a:pt x="10211" y="10797"/>
                </a:lnTo>
                <a:lnTo>
                  <a:pt x="0" y="10797"/>
                </a:lnTo>
                <a:lnTo>
                  <a:pt x="2699" y="0"/>
                </a:lnTo>
                <a:close/>
              </a:path>
            </a:pathLst>
          </a:custGeom>
        </p:spPr>
      </p:pic>
      <p:sp>
        <p:nvSpPr>
          <p:cNvPr id="12" name="平行四边形 11"/>
          <p:cNvSpPr/>
          <p:nvPr>
            <p:custDataLst>
              <p:tags r:id="rId4"/>
            </p:custDataLst>
          </p:nvPr>
        </p:nvSpPr>
        <p:spPr>
          <a:xfrm>
            <a:off x="5838825" y="0"/>
            <a:ext cx="1727200" cy="5556885"/>
          </a:xfrm>
          <a:prstGeom prst="parallelogram">
            <a:avLst>
              <a:gd name="adj" fmla="val 84115"/>
            </a:avLst>
          </a:prstGeom>
          <a:gradFill>
            <a:gsLst>
              <a:gs pos="30000">
                <a:schemeClr val="accent1">
                  <a:lumMod val="60000"/>
                  <a:lumOff val="40000"/>
                  <a:alpha val="100000"/>
                </a:schemeClr>
              </a:gs>
              <a:gs pos="100000">
                <a:schemeClr val="accent1">
                  <a:lumMod val="60000"/>
                  <a:lumOff val="40000"/>
                  <a:alpha val="10000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平行四边形 13"/>
          <p:cNvSpPr/>
          <p:nvPr>
            <p:custDataLst>
              <p:tags r:id="rId5"/>
            </p:custDataLst>
          </p:nvPr>
        </p:nvSpPr>
        <p:spPr>
          <a:xfrm>
            <a:off x="5634990" y="2507615"/>
            <a:ext cx="1377950" cy="4348480"/>
          </a:xfrm>
          <a:prstGeom prst="parallelogram">
            <a:avLst>
              <a:gd name="adj" fmla="val 82610"/>
            </a:avLst>
          </a:prstGeom>
          <a:gradFill>
            <a:gsLst>
              <a:gs pos="30000">
                <a:schemeClr val="accent6">
                  <a:lumMod val="60000"/>
                  <a:lumOff val="40000"/>
                  <a:alpha val="100000"/>
                </a:schemeClr>
              </a:gs>
              <a:gs pos="100000">
                <a:schemeClr val="accent6">
                  <a:lumMod val="60000"/>
                  <a:lumOff val="40000"/>
                  <a:alpha val="6000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 name="矩形 9"/>
          <p:cNvSpPr/>
          <p:nvPr>
            <p:custDataLst>
              <p:tags r:id="rId6"/>
            </p:custDataLst>
          </p:nvPr>
        </p:nvSpPr>
        <p:spPr>
          <a:xfrm>
            <a:off x="1249862" y="2254543"/>
            <a:ext cx="3946978" cy="633270"/>
          </a:xfrm>
          <a:prstGeom prst="rect">
            <a:avLst/>
          </a:prstGeom>
          <a:noFill/>
        </p:spPr>
        <p:txBody>
          <a:bodyPr wrap="square" lIns="0" tIns="0" rIns="0" bIns="0" rtlCol="0" anchor="b">
            <a:noAutofit/>
          </a:bodyPr>
          <a:p>
            <a:pPr algn="just">
              <a:lnSpc>
                <a:spcPct val="150000"/>
              </a:lnSpc>
              <a:spcBef>
                <a:spcPct val="0"/>
              </a:spcBef>
              <a:spcAft>
                <a:spcPct val="0"/>
              </a:spcAft>
            </a:pPr>
            <a:r>
              <a:rPr lang="zh-CN" altLang="en-US" b="1">
                <a:solidFill>
                  <a:srgbClr val="4472C4"/>
                </a:solidFill>
                <a:latin typeface="微软雅黑" panose="020B0503020204020204" charset="-122"/>
                <a:ea typeface="微软雅黑" panose="020B0503020204020204" charset="-122"/>
                <a:cs typeface="微软雅黑" panose="020B0503020204020204" charset="-122"/>
                <a:sym typeface="+mn-ea"/>
              </a:rPr>
              <a:t>1. 会保护接地、保护接零的方法和漏电保护器的使用，能列举其应用。</a:t>
            </a:r>
            <a:endParaRPr lang="zh-CN" altLang="en-US" b="1">
              <a:solidFill>
                <a:srgbClr val="4472C4"/>
              </a:solidFill>
              <a:latin typeface="微软雅黑" panose="020B0503020204020204" charset="-122"/>
              <a:ea typeface="微软雅黑" panose="020B0503020204020204" charset="-122"/>
              <a:cs typeface="微软雅黑" panose="020B0503020204020204" charset="-122"/>
              <a:sym typeface="+mn-ea"/>
            </a:endParaRPr>
          </a:p>
        </p:txBody>
      </p:sp>
      <p:sp>
        <p:nvSpPr>
          <p:cNvPr id="13" name="椭圆 12"/>
          <p:cNvSpPr/>
          <p:nvPr>
            <p:custDataLst>
              <p:tags r:id="rId7"/>
            </p:custDataLst>
          </p:nvPr>
        </p:nvSpPr>
        <p:spPr>
          <a:xfrm>
            <a:off x="669290" y="2255264"/>
            <a:ext cx="504329" cy="504329"/>
          </a:xfrm>
          <a:prstGeom prst="ellipse">
            <a:avLst/>
          </a:prstGeom>
          <a:solidFill>
            <a:schemeClr val="accent1"/>
          </a:solidFill>
          <a:effectLst>
            <a:outerShdw blurRad="101600" dist="38100" algn="l" rotWithShape="0">
              <a:schemeClr val="accent1">
                <a:alpha val="40000"/>
              </a:schemeClr>
            </a:outerShdw>
          </a:effectLst>
        </p:spPr>
        <p:txBody>
          <a:bodyPr wrap="none" lIns="0" tIns="0" rIns="0" bIns="0" rtlCol="0" anchor="ctr" anchorCtr="0">
            <a:noAutofit/>
          </a:bodyPr>
          <a:p>
            <a:pPr algn="ctr">
              <a:spcBef>
                <a:spcPct val="0"/>
              </a:spcBef>
              <a:spcAft>
                <a:spcPct val="0"/>
              </a:spcAft>
            </a:pPr>
            <a:r>
              <a:rPr lang="en-US" altLang="zh-CN" sz="1600" b="1" dirty="0">
                <a:solidFill>
                  <a:schemeClr val="lt1">
                    <a:lumMod val="100000"/>
                  </a:schemeClr>
                </a:solidFill>
                <a:latin typeface="+mn-ea"/>
                <a:cs typeface="+mn-ea"/>
              </a:rPr>
              <a:t>01</a:t>
            </a:r>
            <a:endParaRPr lang="zh-CN" altLang="en-US" sz="1600" b="1" dirty="0">
              <a:solidFill>
                <a:schemeClr val="lt1">
                  <a:lumMod val="100000"/>
                </a:schemeClr>
              </a:solidFill>
              <a:latin typeface="+mn-ea"/>
              <a:cs typeface="+mn-ea"/>
            </a:endParaRPr>
          </a:p>
        </p:txBody>
      </p:sp>
      <p:sp>
        <p:nvSpPr>
          <p:cNvPr id="15" name="椭圆 14"/>
          <p:cNvSpPr/>
          <p:nvPr>
            <p:custDataLst>
              <p:tags r:id="rId8"/>
            </p:custDataLst>
          </p:nvPr>
        </p:nvSpPr>
        <p:spPr>
          <a:xfrm>
            <a:off x="669290" y="3931694"/>
            <a:ext cx="504329" cy="504329"/>
          </a:xfrm>
          <a:prstGeom prst="ellipse">
            <a:avLst/>
          </a:prstGeom>
          <a:solidFill>
            <a:schemeClr val="accent1"/>
          </a:solidFill>
          <a:effectLst>
            <a:outerShdw blurRad="101600" dist="38100" algn="l" rotWithShape="0">
              <a:schemeClr val="accent1">
                <a:alpha val="40000"/>
              </a:schemeClr>
            </a:outerShdw>
          </a:effectLst>
        </p:spPr>
        <p:txBody>
          <a:bodyPr wrap="none" lIns="0" tIns="0" rIns="0" bIns="0" rtlCol="0" anchor="ctr" anchorCtr="0">
            <a:noAutofit/>
          </a:bodyPr>
          <a:p>
            <a:pPr algn="ctr">
              <a:spcBef>
                <a:spcPct val="0"/>
              </a:spcBef>
              <a:spcAft>
                <a:spcPct val="0"/>
              </a:spcAft>
            </a:pPr>
            <a:r>
              <a:rPr lang="en-US" altLang="zh-CN" sz="1600" b="1" dirty="0">
                <a:solidFill>
                  <a:schemeClr val="lt1">
                    <a:lumMod val="100000"/>
                  </a:schemeClr>
                </a:solidFill>
                <a:latin typeface="+mn-ea"/>
                <a:cs typeface="+mn-ea"/>
              </a:rPr>
              <a:t>02</a:t>
            </a:r>
            <a:endParaRPr lang="zh-CN" altLang="en-US" sz="1600" b="1" dirty="0">
              <a:solidFill>
                <a:schemeClr val="lt1">
                  <a:lumMod val="100000"/>
                </a:schemeClr>
              </a:solidFill>
              <a:latin typeface="+mn-ea"/>
              <a:cs typeface="+mn-ea"/>
            </a:endParaRPr>
          </a:p>
        </p:txBody>
      </p:sp>
      <p:sp>
        <p:nvSpPr>
          <p:cNvPr id="18" name="矩形 17"/>
          <p:cNvSpPr/>
          <p:nvPr>
            <p:custDataLst>
              <p:tags r:id="rId9"/>
            </p:custDataLst>
          </p:nvPr>
        </p:nvSpPr>
        <p:spPr>
          <a:xfrm>
            <a:off x="1329237" y="3931612"/>
            <a:ext cx="3946978" cy="633270"/>
          </a:xfrm>
          <a:prstGeom prst="rect">
            <a:avLst/>
          </a:prstGeom>
          <a:noFill/>
        </p:spPr>
        <p:txBody>
          <a:bodyPr wrap="square" lIns="0" tIns="0" rIns="0" bIns="0" rtlCol="0" anchor="b">
            <a:noAutofit/>
          </a:bodyPr>
          <a:p>
            <a:pPr algn="just">
              <a:lnSpc>
                <a:spcPct val="150000"/>
              </a:lnSpc>
              <a:spcBef>
                <a:spcPct val="0"/>
              </a:spcBef>
              <a:spcAft>
                <a:spcPct val="0"/>
              </a:spcAft>
            </a:pPr>
            <a:r>
              <a:rPr lang="zh-CN" altLang="en-US" b="1">
                <a:solidFill>
                  <a:srgbClr val="4472C4"/>
                </a:solidFill>
                <a:latin typeface="微软雅黑" panose="020B0503020204020204" charset="-122"/>
                <a:ea typeface="微软雅黑" panose="020B0503020204020204" charset="-122"/>
                <a:cs typeface="微软雅黑" panose="020B0503020204020204" charset="-122"/>
                <a:sym typeface="+mn-ea"/>
              </a:rPr>
              <a:t>2. 会保护人身与设备安全，防止发生触电事故。</a:t>
            </a:r>
            <a:endParaRPr lang="zh-CN" altLang="en-US" b="1">
              <a:solidFill>
                <a:srgbClr val="4472C4"/>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0"/>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2901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一、保护接地</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文本框 1"/>
          <p:cNvSpPr txBox="1"/>
          <p:nvPr/>
        </p:nvSpPr>
        <p:spPr>
          <a:xfrm>
            <a:off x="987425" y="1524635"/>
            <a:ext cx="5108575" cy="3415030"/>
          </a:xfrm>
          <a:prstGeom prst="rect">
            <a:avLst/>
          </a:prstGeom>
          <a:noFill/>
        </p:spPr>
        <p:txBody>
          <a:bodyPr wrap="square" rtlCol="0">
            <a:spAutoFit/>
          </a:bodyPr>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保护接地就是在 1 kV 以下变压器中性点（或一相）不直接接地的电网中，电气设备的金属外壳和接地装置良好连接。当电气设备绝缘损坏，人体触及带电外壳时，由于采用了保护接地，人体电阻和接地电阻并联，人体电阻远远大于接地电阻，故流经人体的电流远远小于流经接地电阻的电流，并在安全范围内，这样就起到了保护人身安全的作用，如图 3.3.1 所示。</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1"/>
          <a:stretch>
            <a:fillRect/>
          </a:stretch>
        </p:blipFill>
        <p:spPr>
          <a:xfrm>
            <a:off x="6538595" y="1674495"/>
            <a:ext cx="4010025" cy="3114675"/>
          </a:xfrm>
          <a:prstGeom prst="rect">
            <a:avLst/>
          </a:prstGeom>
        </p:spPr>
      </p:pic>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987425" y="5061585"/>
            <a:ext cx="10303510" cy="922020"/>
          </a:xfrm>
          <a:prstGeom prst="rect">
            <a:avLst/>
          </a:prstGeom>
          <a:noFill/>
        </p:spPr>
        <p:txBody>
          <a:bodyPr wrap="square" rtlCol="0">
            <a:spAutoFit/>
          </a:bodyPr>
          <a:p>
            <a:pPr algn="just">
              <a:lnSpc>
                <a:spcPct val="150000"/>
              </a:lnSpc>
              <a:buClrTx/>
              <a:buSzTx/>
              <a:buFontTx/>
            </a:pPr>
            <a:r>
              <a:rPr lang="zh-CN" altLang="en-US">
                <a:latin typeface="微软雅黑" panose="020B0503020204020204" charset="-122"/>
                <a:ea typeface="微软雅黑" panose="020B0503020204020204" charset="-122"/>
                <a:cs typeface="微软雅黑" panose="020B0503020204020204" charset="-122"/>
              </a:rPr>
              <a:t>接地保护的基本原理是限制漏电设备对地的泄漏电流，使其不超过某一安全范围，一旦超过某一整定值，保护器就能自动切断电源。</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2901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二、保护接零</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文本框 1"/>
          <p:cNvSpPr txBox="1"/>
          <p:nvPr/>
        </p:nvSpPr>
        <p:spPr>
          <a:xfrm>
            <a:off x="730885" y="1257300"/>
            <a:ext cx="6617970" cy="2168525"/>
          </a:xfrm>
          <a:prstGeom prst="rect">
            <a:avLst/>
          </a:prstGeom>
          <a:noFill/>
        </p:spPr>
        <p:txBody>
          <a:bodyPr wrap="square" rtlCol="0">
            <a:spAutoFit/>
          </a:bodyPr>
          <a:p>
            <a:pPr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保护接零就是在 1 kV 以下变压器中性点直接接地的电网中，电气设备金属外壳与零线作可靠连接。低压系统电气设备采用保护接零后，如有电气设备发生单相碰壳故障时，形成一个单相短路回路。由于短路电流极大，使熔丝快速熔断，保护装置动作，从而迅速地切断了电源，防止了触电事故的发生，如图 3.3.2 所示。</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7766050" y="873760"/>
            <a:ext cx="3650615" cy="2935605"/>
          </a:xfrm>
          <a:prstGeom prst="rect">
            <a:avLst/>
          </a:prstGeom>
        </p:spPr>
      </p:pic>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730885" y="3713480"/>
            <a:ext cx="10269855" cy="2609215"/>
          </a:xfrm>
          <a:prstGeom prst="rect">
            <a:avLst/>
          </a:prstGeom>
          <a:noFill/>
        </p:spPr>
        <p:txBody>
          <a:bodyPr wrap="square" rtlCol="0">
            <a:spAutoFit/>
          </a:bodyPr>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（1）同一台变压器供电系统的电气设备不允许一部分采用保护接地，另一部分采用保护接零。因为一般采用了保护接地，说明零线是要作为负载电流回流通路，中性点电位即零线上对地电压，不绝对为零。</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（2）保护零线上不准装设熔断器。</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（3）保护接地或零线不得串联。</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（4）在保护接零方式中，将零线的多处通过接地装置与大地再次连接，叫重复接地。</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保护接零回路的重复接地是保证接地系统可靠运行，可防止零线断线失去保护作用。</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2901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三、漏电保护设备</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文本框 1"/>
          <p:cNvSpPr txBox="1"/>
          <p:nvPr/>
        </p:nvSpPr>
        <p:spPr>
          <a:xfrm>
            <a:off x="1032510" y="1780540"/>
            <a:ext cx="5365115" cy="3507740"/>
          </a:xfrm>
          <a:prstGeom prst="rect">
            <a:avLst/>
          </a:prstGeom>
          <a:noFill/>
        </p:spPr>
        <p:txBody>
          <a:bodyPr wrap="square" rtlCol="0">
            <a:spAutoFit/>
          </a:bodyPr>
          <a:p>
            <a:pPr fontAlgn="auto">
              <a:lnSpc>
                <a:spcPct val="150000"/>
              </a:lnSpc>
            </a:pPr>
            <a:r>
              <a:rPr lang="zh-CN" altLang="en-US">
                <a:latin typeface="微软雅黑" panose="020B0503020204020204" charset="-122"/>
                <a:ea typeface="微软雅黑" panose="020B0503020204020204" charset="-122"/>
                <a:cs typeface="微软雅黑" panose="020B0503020204020204" charset="-122"/>
              </a:rPr>
              <a:t>漏电保护器的原理是利用人在触电时产生的触电电流，使漏电保护器感应出信号，经过电子放大线路或开关电路，推动脱扣机构，使电源开关动作，将电源切断，从而保证人身安全。漏电保护器主要由三部分组成：</a:t>
            </a:r>
            <a:r>
              <a:rPr lang="zh-CN" altLang="en-US" sz="2000" b="1">
                <a:solidFill>
                  <a:srgbClr val="4472C4"/>
                </a:solidFill>
                <a:latin typeface="微软雅黑" panose="020B0503020204020204" charset="-122"/>
                <a:ea typeface="微软雅黑" panose="020B0503020204020204" charset="-122"/>
                <a:cs typeface="微软雅黑" panose="020B0503020204020204" charset="-122"/>
              </a:rPr>
              <a:t>检测元件</a:t>
            </a:r>
            <a:r>
              <a:rPr lang="zh-CN" altLang="en-US">
                <a:latin typeface="微软雅黑" panose="020B0503020204020204" charset="-122"/>
                <a:ea typeface="微软雅黑" panose="020B0503020204020204" charset="-122"/>
                <a:cs typeface="微软雅黑" panose="020B0503020204020204" charset="-122"/>
              </a:rPr>
              <a:t>、</a:t>
            </a:r>
            <a:r>
              <a:rPr lang="zh-CN" altLang="en-US" sz="2000" b="1">
                <a:solidFill>
                  <a:srgbClr val="4472C4"/>
                </a:solidFill>
                <a:latin typeface="微软雅黑" panose="020B0503020204020204" charset="-122"/>
                <a:ea typeface="微软雅黑" panose="020B0503020204020204" charset="-122"/>
                <a:cs typeface="微软雅黑" panose="020B0503020204020204" charset="-122"/>
              </a:rPr>
              <a:t>中间放大环节</a:t>
            </a:r>
            <a:r>
              <a:rPr lang="zh-CN" altLang="en-US">
                <a:latin typeface="微软雅黑" panose="020B0503020204020204" charset="-122"/>
                <a:ea typeface="微软雅黑" panose="020B0503020204020204" charset="-122"/>
                <a:cs typeface="微软雅黑" panose="020B0503020204020204" charset="-122"/>
              </a:rPr>
              <a:t>和</a:t>
            </a:r>
            <a:r>
              <a:rPr lang="zh-CN" altLang="en-US" sz="2000" b="1">
                <a:solidFill>
                  <a:srgbClr val="4472C4"/>
                </a:solidFill>
                <a:latin typeface="微软雅黑" panose="020B0503020204020204" charset="-122"/>
                <a:ea typeface="微软雅黑" panose="020B0503020204020204" charset="-122"/>
                <a:cs typeface="微软雅黑" panose="020B0503020204020204" charset="-122"/>
              </a:rPr>
              <a:t>操作执行机构</a:t>
            </a:r>
            <a:r>
              <a:rPr lang="zh-CN" altLang="en-US">
                <a:latin typeface="微软雅黑" panose="020B0503020204020204" charset="-122"/>
                <a:ea typeface="微软雅黑" panose="020B0503020204020204" charset="-122"/>
                <a:cs typeface="微软雅黑" panose="020B0503020204020204" charset="-122"/>
              </a:rPr>
              <a:t>。电流动作型漏电保护设备是由测量元件、放大元件、执行元件和检测元件组成，如图 3.3.3 所示。</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tretch>
            <a:fillRect/>
          </a:stretch>
        </p:blipFill>
        <p:spPr>
          <a:xfrm>
            <a:off x="6870700" y="1573530"/>
            <a:ext cx="3326130" cy="3241675"/>
          </a:xfrm>
          <a:prstGeom prst="rect">
            <a:avLst/>
          </a:prstGeom>
        </p:spPr>
      </p:pic>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图文框 6"/>
          <p:cNvSpPr/>
          <p:nvPr/>
        </p:nvSpPr>
        <p:spPr>
          <a:xfrm>
            <a:off x="1053174" y="2399830"/>
            <a:ext cx="5347504" cy="2697838"/>
          </a:xfrm>
          <a:prstGeom prst="frame">
            <a:avLst>
              <a:gd name="adj1" fmla="val 6093"/>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0" name="矩形 39"/>
          <p:cNvSpPr/>
          <p:nvPr/>
        </p:nvSpPr>
        <p:spPr>
          <a:xfrm>
            <a:off x="5606250" y="1760332"/>
            <a:ext cx="2993740" cy="4531611"/>
          </a:xfrm>
          <a:prstGeom prst="rect">
            <a:avLst/>
          </a:prstGeom>
          <a:blipFill dpi="0" rotWithShape="1">
            <a:blip r:embed="rId1"/>
            <a:srcRect/>
            <a:stretch>
              <a:fillRect l="-89020" t="-38926" r="-154568" b="-12411"/>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矩形 40"/>
          <p:cNvSpPr/>
          <p:nvPr/>
        </p:nvSpPr>
        <p:spPr>
          <a:xfrm>
            <a:off x="8849917" y="566057"/>
            <a:ext cx="2993740" cy="4531611"/>
          </a:xfrm>
          <a:prstGeom prst="rect">
            <a:avLst/>
          </a:prstGeom>
          <a:blipFill dpi="0" rotWithShape="1">
            <a:blip r:embed="rId1"/>
            <a:srcRect/>
            <a:stretch>
              <a:fillRect l="-197368" t="-12572" r="-46220" b="-3876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42" name="组合 41"/>
          <p:cNvGrpSpPr/>
          <p:nvPr/>
        </p:nvGrpSpPr>
        <p:grpSpPr>
          <a:xfrm>
            <a:off x="7402285" y="2965887"/>
            <a:ext cx="3077029" cy="2697838"/>
            <a:chOff x="7750628" y="3302055"/>
            <a:chExt cx="3077029" cy="2697838"/>
          </a:xfrm>
        </p:grpSpPr>
        <p:sp>
          <p:nvSpPr>
            <p:cNvPr id="43" name="矩形 42"/>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4" name="文本框 43"/>
            <p:cNvSpPr txBox="1"/>
            <p:nvPr/>
          </p:nvSpPr>
          <p:spPr>
            <a:xfrm>
              <a:off x="8022173" y="3774865"/>
              <a:ext cx="2533938"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任务</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四</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5" name="矩形 44"/>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7" name="矩形 46"/>
          <p:cNvSpPr/>
          <p:nvPr/>
        </p:nvSpPr>
        <p:spPr>
          <a:xfrm>
            <a:off x="1651368" y="2779253"/>
            <a:ext cx="3356688" cy="193802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rPr>
              <a:t>熟悉节约用电常识</a:t>
            </a:r>
            <a:endPar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60000">
                                          <p:cBhvr additive="base">
                                            <p:cTn id="7" dur="15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60000">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14:bounceEnd="60000">
                                          <p:cBhvr additive="base">
                                            <p:cTn id="11" dur="1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14:bounceEnd="60000">
                                          <p:cBhvr additive="base">
                                            <p:cTn id="15" dur="1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500" fill="hold"/>
                                            <p:tgtEl>
                                              <p:spTgt spid="41"/>
                                            </p:tgtEl>
                                            <p:attrNameLst>
                                              <p:attrName>ppt_x</p:attrName>
                                            </p:attrNameLst>
                                          </p:cBhvr>
                                          <p:tavLst>
                                            <p:tav tm="0">
                                              <p:val>
                                                <p:strVal val="#ppt_x"/>
                                              </p:val>
                                            </p:tav>
                                            <p:tav tm="100000">
                                              <p:val>
                                                <p:strVal val="#ppt_x"/>
                                              </p:val>
                                            </p:tav>
                                          </p:tavLst>
                                        </p:anim>
                                        <p:anim calcmode="lin" valueType="num">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500" fill="hold"/>
                                            <p:tgtEl>
                                              <p:spTgt spid="40"/>
                                            </p:tgtEl>
                                            <p:attrNameLst>
                                              <p:attrName>ppt_x</p:attrName>
                                            </p:attrNameLst>
                                          </p:cBhvr>
                                          <p:tavLst>
                                            <p:tav tm="0">
                                              <p:val>
                                                <p:strVal val="#ppt_x"/>
                                              </p:val>
                                            </p:tav>
                                            <p:tav tm="100000">
                                              <p:val>
                                                <p:strVal val="#ppt_x"/>
                                              </p:val>
                                            </p:tav>
                                          </p:tavLst>
                                        </p:anim>
                                        <p:anim calcmode="lin" valueType="num">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0-#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图文框 6"/>
          <p:cNvSpPr/>
          <p:nvPr/>
        </p:nvSpPr>
        <p:spPr>
          <a:xfrm>
            <a:off x="1053174" y="2399830"/>
            <a:ext cx="5347504" cy="2697838"/>
          </a:xfrm>
          <a:prstGeom prst="frame">
            <a:avLst>
              <a:gd name="adj1" fmla="val 6093"/>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0" name="矩形 39"/>
          <p:cNvSpPr/>
          <p:nvPr/>
        </p:nvSpPr>
        <p:spPr>
          <a:xfrm>
            <a:off x="5606250" y="1760332"/>
            <a:ext cx="2993740" cy="4531611"/>
          </a:xfrm>
          <a:prstGeom prst="rect">
            <a:avLst/>
          </a:prstGeom>
          <a:blipFill dpi="0" rotWithShape="1">
            <a:blip r:embed="rId1"/>
            <a:srcRect/>
            <a:stretch>
              <a:fillRect l="-89020" t="-38926" r="-154568" b="-12411"/>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矩形 40"/>
          <p:cNvSpPr/>
          <p:nvPr/>
        </p:nvSpPr>
        <p:spPr>
          <a:xfrm>
            <a:off x="8849917" y="566057"/>
            <a:ext cx="2993740" cy="4531611"/>
          </a:xfrm>
          <a:prstGeom prst="rect">
            <a:avLst/>
          </a:prstGeom>
          <a:blipFill dpi="0" rotWithShape="1">
            <a:blip r:embed="rId1"/>
            <a:srcRect/>
            <a:stretch>
              <a:fillRect l="-197368" t="-12572" r="-46220" b="-3876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42" name="组合 41"/>
          <p:cNvGrpSpPr/>
          <p:nvPr/>
        </p:nvGrpSpPr>
        <p:grpSpPr>
          <a:xfrm>
            <a:off x="7402285" y="2965887"/>
            <a:ext cx="3077029" cy="2697838"/>
            <a:chOff x="7750628" y="3302055"/>
            <a:chExt cx="3077029" cy="2697838"/>
          </a:xfrm>
        </p:grpSpPr>
        <p:sp>
          <p:nvSpPr>
            <p:cNvPr id="43" name="矩形 42"/>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4" name="文本框 43"/>
            <p:cNvSpPr txBox="1"/>
            <p:nvPr/>
          </p:nvSpPr>
          <p:spPr>
            <a:xfrm>
              <a:off x="8022173" y="3774865"/>
              <a:ext cx="2533938"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任务</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一</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5" name="矩形 44"/>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7" name="矩形 46"/>
          <p:cNvSpPr/>
          <p:nvPr/>
        </p:nvSpPr>
        <p:spPr>
          <a:xfrm>
            <a:off x="1651368" y="2779253"/>
            <a:ext cx="3356688" cy="193802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rPr>
              <a:t>了解工业企业供电</a:t>
            </a:r>
            <a:endPar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60000">
                                          <p:cBhvr additive="base">
                                            <p:cTn id="7" dur="15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60000">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14:bounceEnd="60000">
                                          <p:cBhvr additive="base">
                                            <p:cTn id="11" dur="1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14:bounceEnd="60000">
                                          <p:cBhvr additive="base">
                                            <p:cTn id="15" dur="1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500" fill="hold"/>
                                            <p:tgtEl>
                                              <p:spTgt spid="41"/>
                                            </p:tgtEl>
                                            <p:attrNameLst>
                                              <p:attrName>ppt_x</p:attrName>
                                            </p:attrNameLst>
                                          </p:cBhvr>
                                          <p:tavLst>
                                            <p:tav tm="0">
                                              <p:val>
                                                <p:strVal val="#ppt_x"/>
                                              </p:val>
                                            </p:tav>
                                            <p:tav tm="100000">
                                              <p:val>
                                                <p:strVal val="#ppt_x"/>
                                              </p:val>
                                            </p:tav>
                                          </p:tavLst>
                                        </p:anim>
                                        <p:anim calcmode="lin" valueType="num">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500" fill="hold"/>
                                            <p:tgtEl>
                                              <p:spTgt spid="40"/>
                                            </p:tgtEl>
                                            <p:attrNameLst>
                                              <p:attrName>ppt_x</p:attrName>
                                            </p:attrNameLst>
                                          </p:cBhvr>
                                          <p:tavLst>
                                            <p:tav tm="0">
                                              <p:val>
                                                <p:strVal val="#ppt_x"/>
                                              </p:val>
                                            </p:tav>
                                            <p:tav tm="100000">
                                              <p:val>
                                                <p:strVal val="#ppt_x"/>
                                              </p:val>
                                            </p:tav>
                                          </p:tavLst>
                                        </p:anim>
                                        <p:anim calcmode="lin" valueType="num">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0-#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VCG41N1578905617"/>
          <p:cNvPicPr>
            <a:picLocks noChangeAspect="1"/>
          </p:cNvPicPr>
          <p:nvPr>
            <p:custDataLst>
              <p:tags r:id="rId1"/>
            </p:custDataLst>
          </p:nvPr>
        </p:nvPicPr>
        <p:blipFill>
          <a:blip r:embed="rId2">
            <a:lum bright="12000"/>
          </a:blip>
          <a:srcRect l="17055" r="17055"/>
          <a:stretch>
            <a:fillRect/>
          </a:stretch>
        </p:blipFill>
        <p:spPr>
          <a:xfrm>
            <a:off x="1063625" y="1695450"/>
            <a:ext cx="4254500" cy="4304665"/>
          </a:xfrm>
          <a:custGeom>
            <a:avLst/>
            <a:gdLst/>
            <a:ahLst/>
            <a:cxnLst>
              <a:cxn ang="3">
                <a:pos x="hc" y="t"/>
              </a:cxn>
              <a:cxn ang="cd2">
                <a:pos x="l" y="vc"/>
              </a:cxn>
              <a:cxn ang="cd4">
                <a:pos x="hc" y="b"/>
              </a:cxn>
              <a:cxn ang="0">
                <a:pos x="r" y="vc"/>
              </a:cxn>
            </a:cxnLst>
            <a:rect l="l" t="t" r="r" b="b"/>
            <a:pathLst>
              <a:path w="6700" h="6779">
                <a:moveTo>
                  <a:pt x="1117" y="0"/>
                </a:moveTo>
                <a:lnTo>
                  <a:pt x="5583" y="0"/>
                </a:lnTo>
                <a:cubicBezTo>
                  <a:pt x="6200" y="0"/>
                  <a:pt x="6700" y="500"/>
                  <a:pt x="6700" y="1117"/>
                </a:cubicBezTo>
                <a:lnTo>
                  <a:pt x="6700" y="5662"/>
                </a:lnTo>
                <a:cubicBezTo>
                  <a:pt x="6700" y="6279"/>
                  <a:pt x="6200" y="6779"/>
                  <a:pt x="5583" y="6779"/>
                </a:cubicBezTo>
                <a:lnTo>
                  <a:pt x="1117" y="6779"/>
                </a:lnTo>
                <a:cubicBezTo>
                  <a:pt x="500" y="6779"/>
                  <a:pt x="0" y="6279"/>
                  <a:pt x="0" y="5662"/>
                </a:cubicBezTo>
                <a:lnTo>
                  <a:pt x="0" y="1117"/>
                </a:lnTo>
                <a:cubicBezTo>
                  <a:pt x="0" y="500"/>
                  <a:pt x="500" y="0"/>
                  <a:pt x="1117" y="0"/>
                </a:cubicBezTo>
                <a:close/>
              </a:path>
            </a:pathLst>
          </a:custGeom>
          <a:solidFill>
            <a:schemeClr val="accent1">
              <a:alpha val="9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3" name="标题 2"/>
          <p:cNvSpPr>
            <a:spLocks noGrp="1"/>
          </p:cNvSpPr>
          <p:nvPr>
            <p:ph type="title"/>
            <p:custDataLst>
              <p:tags r:id="rId3"/>
            </p:custDataLst>
          </p:nvPr>
        </p:nvSpPr>
        <p:spPr>
          <a:xfrm>
            <a:off x="5866130" y="1450975"/>
            <a:ext cx="4982845" cy="705485"/>
          </a:xfrm>
        </p:spPr>
        <p:txBody>
          <a:bodyPr/>
          <a:lstStyle/>
          <a:p>
            <a:pPr algn="l"/>
            <a:r>
              <a:rPr lang="zh-CN" altLang="en-US" dirty="0"/>
              <a:t>任务描述</a:t>
            </a:r>
            <a:endParaRPr lang="zh-CN" altLang="en-US" dirty="0"/>
          </a:p>
        </p:txBody>
      </p:sp>
      <p:sp>
        <p:nvSpPr>
          <p:cNvPr id="5" name="圆角矩形 4"/>
          <p:cNvSpPr/>
          <p:nvPr>
            <p:custDataLst>
              <p:tags r:id="rId4"/>
            </p:custDataLst>
          </p:nvPr>
        </p:nvSpPr>
        <p:spPr>
          <a:xfrm>
            <a:off x="5952490" y="2211705"/>
            <a:ext cx="1148080"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custDataLst>
              <p:tags r:id="rId5"/>
            </p:custDataLst>
          </p:nvPr>
        </p:nvSpPr>
        <p:spPr>
          <a:xfrm>
            <a:off x="7143750" y="2211705"/>
            <a:ext cx="179705"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custDataLst>
              <p:tags r:id="rId6"/>
            </p:custDataLst>
          </p:nvPr>
        </p:nvSpPr>
        <p:spPr>
          <a:xfrm>
            <a:off x="7366635" y="2211705"/>
            <a:ext cx="179705"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custDataLst>
              <p:tags r:id="rId7"/>
            </p:custDataLst>
          </p:nvPr>
        </p:nvSpPr>
        <p:spPr>
          <a:xfrm>
            <a:off x="5036185" y="2600960"/>
            <a:ext cx="6263640" cy="227838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正文"/>
          <p:cNvSpPr txBox="1"/>
          <p:nvPr>
            <p:custDataLst>
              <p:tags r:id="rId8"/>
            </p:custDataLst>
          </p:nvPr>
        </p:nvSpPr>
        <p:spPr>
          <a:xfrm>
            <a:off x="5317490" y="3105150"/>
            <a:ext cx="5784850" cy="1270000"/>
          </a:xfrm>
          <a:prstGeom prst="rect">
            <a:avLst/>
          </a:prstGeom>
          <a:noFill/>
        </p:spPr>
        <p:txBody>
          <a:bodyPr wrap="square" lIns="0" tIns="0" rIns="0" bIns="0" rtlCol="0" anchor="ctr" anchorCtr="0">
            <a:noAutofit/>
          </a:bodyPr>
          <a:lstStyle/>
          <a:p>
            <a:pPr marL="0" marR="0" lvl="0" indent="0" algn="just" defTabSz="914400" rtl="0" eaLnBrk="1" fontAlgn="auto" latinLnBrk="0" hangingPunct="1">
              <a:lnSpc>
                <a:spcPct val="125000"/>
              </a:lnSpc>
              <a:spcBef>
                <a:spcPts val="0"/>
              </a:spcBef>
              <a:spcAft>
                <a:spcPts val="0"/>
              </a:spcAft>
              <a:buClrTx/>
              <a:buSzTx/>
              <a:buFontTx/>
              <a:buNone/>
              <a:defRPr/>
            </a:pPr>
            <a:r>
              <a:rPr noProof="0" dirty="0">
                <a:ln>
                  <a:noFill/>
                </a:ln>
                <a:solidFill>
                  <a:schemeClr val="bg1"/>
                </a:solidFill>
                <a:effectLst/>
                <a:uLnTx/>
                <a:uFillTx/>
                <a:latin typeface="微软雅黑" panose="020B0503020204020204" charset="-122"/>
                <a:ea typeface="微软雅黑" panose="020B0503020204020204" charset="-122"/>
                <a:cs typeface="+mn-ea"/>
                <a:sym typeface="+mn-lt"/>
              </a:rPr>
              <a:t>电能是工业生产、日常生活必不可少的能源，如今伴随着科技的日益进步，工业越来越自动化，电子产品越来越多地出现在我们的日常生活中，这一方面有利于促进人们生活水平的提高，而另一方面我们应该看到由此带来的电能消耗，因此节约用电意义重大。</a:t>
            </a:r>
            <a:endParaRPr noProof="0" dirty="0">
              <a:ln>
                <a:noFill/>
              </a:ln>
              <a:solidFill>
                <a:schemeClr val="bg1"/>
              </a:solidFill>
              <a:effectLst/>
              <a:uLnTx/>
              <a:uFillTx/>
              <a:latin typeface="微软雅黑" panose="020B0503020204020204" charset="-122"/>
              <a:ea typeface="微软雅黑" panose="020B0503020204020204" charset="-122"/>
              <a:cs typeface="+mn-ea"/>
              <a:sym typeface="+mn-lt"/>
            </a:endParaRPr>
          </a:p>
        </p:txBody>
      </p:sp>
      <p:sp>
        <p:nvSpPr>
          <p:cNvPr id="20" name="同侧圆角矩形 19"/>
          <p:cNvSpPr/>
          <p:nvPr>
            <p:custDataLst>
              <p:tags r:id="rId9"/>
            </p:custDataLst>
          </p:nvPr>
        </p:nvSpPr>
        <p:spPr>
          <a:xfrm rot="16200000">
            <a:off x="11735435" y="5149215"/>
            <a:ext cx="726440" cy="186690"/>
          </a:xfrm>
          <a:prstGeom prst="round2Same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10"/>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608330" y="608330"/>
            <a:ext cx="5229860" cy="705485"/>
          </a:xfrm>
        </p:spPr>
        <p:txBody>
          <a:bodyPr/>
          <a:lstStyle/>
          <a:p>
            <a:pPr algn="l"/>
            <a:r>
              <a:rPr lang="zh-CN" altLang="en-US"/>
              <a:t>任务目标</a:t>
            </a:r>
            <a:endParaRPr lang="zh-CN" altLang="en-US"/>
          </a:p>
        </p:txBody>
      </p:sp>
      <p:pic>
        <p:nvPicPr>
          <p:cNvPr id="9" name="图片 8" descr="7725813_3D现代抽象几何空间背景"/>
          <p:cNvPicPr>
            <a:picLocks noChangeAspect="1"/>
          </p:cNvPicPr>
          <p:nvPr>
            <p:custDataLst>
              <p:tags r:id="rId2"/>
            </p:custDataLst>
          </p:nvPr>
        </p:nvPicPr>
        <p:blipFill>
          <a:blip r:embed="rId3"/>
          <a:srcRect l="18477" r="18477"/>
          <a:stretch>
            <a:fillRect/>
          </a:stretch>
        </p:blipFill>
        <p:spPr>
          <a:xfrm>
            <a:off x="5717064" y="0"/>
            <a:ext cx="6483826" cy="6856095"/>
          </a:xfrm>
          <a:custGeom>
            <a:avLst/>
            <a:gdLst/>
            <a:ahLst/>
            <a:cxnLst>
              <a:cxn ang="3">
                <a:pos x="hc" y="t"/>
              </a:cxn>
              <a:cxn ang="cd2">
                <a:pos x="l" y="vc"/>
              </a:cxn>
              <a:cxn ang="cd4">
                <a:pos x="hc" y="b"/>
              </a:cxn>
              <a:cxn ang="0">
                <a:pos x="r" y="vc"/>
              </a:cxn>
            </a:cxnLst>
            <a:rect l="l" t="t" r="r" b="b"/>
            <a:pathLst>
              <a:path w="10211" h="10797">
                <a:moveTo>
                  <a:pt x="2699" y="0"/>
                </a:moveTo>
                <a:lnTo>
                  <a:pt x="10211" y="0"/>
                </a:lnTo>
                <a:lnTo>
                  <a:pt x="10211" y="10797"/>
                </a:lnTo>
                <a:lnTo>
                  <a:pt x="0" y="10797"/>
                </a:lnTo>
                <a:lnTo>
                  <a:pt x="2699" y="0"/>
                </a:lnTo>
                <a:close/>
              </a:path>
            </a:pathLst>
          </a:custGeom>
        </p:spPr>
      </p:pic>
      <p:sp>
        <p:nvSpPr>
          <p:cNvPr id="12" name="平行四边形 11"/>
          <p:cNvSpPr/>
          <p:nvPr>
            <p:custDataLst>
              <p:tags r:id="rId4"/>
            </p:custDataLst>
          </p:nvPr>
        </p:nvSpPr>
        <p:spPr>
          <a:xfrm>
            <a:off x="5838825" y="0"/>
            <a:ext cx="1727200" cy="5556885"/>
          </a:xfrm>
          <a:prstGeom prst="parallelogram">
            <a:avLst>
              <a:gd name="adj" fmla="val 84115"/>
            </a:avLst>
          </a:prstGeom>
          <a:gradFill>
            <a:gsLst>
              <a:gs pos="30000">
                <a:schemeClr val="accent1">
                  <a:lumMod val="60000"/>
                  <a:lumOff val="40000"/>
                  <a:alpha val="100000"/>
                </a:schemeClr>
              </a:gs>
              <a:gs pos="100000">
                <a:schemeClr val="accent1">
                  <a:lumMod val="60000"/>
                  <a:lumOff val="40000"/>
                  <a:alpha val="10000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平行四边形 13"/>
          <p:cNvSpPr/>
          <p:nvPr>
            <p:custDataLst>
              <p:tags r:id="rId5"/>
            </p:custDataLst>
          </p:nvPr>
        </p:nvSpPr>
        <p:spPr>
          <a:xfrm>
            <a:off x="5634990" y="2507615"/>
            <a:ext cx="1377950" cy="4348480"/>
          </a:xfrm>
          <a:prstGeom prst="parallelogram">
            <a:avLst>
              <a:gd name="adj" fmla="val 82610"/>
            </a:avLst>
          </a:prstGeom>
          <a:gradFill>
            <a:gsLst>
              <a:gs pos="30000">
                <a:schemeClr val="accent6">
                  <a:lumMod val="60000"/>
                  <a:lumOff val="40000"/>
                  <a:alpha val="100000"/>
                </a:schemeClr>
              </a:gs>
              <a:gs pos="100000">
                <a:schemeClr val="accent6">
                  <a:lumMod val="60000"/>
                  <a:lumOff val="40000"/>
                  <a:alpha val="6000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 name="矩形 9"/>
          <p:cNvSpPr/>
          <p:nvPr>
            <p:custDataLst>
              <p:tags r:id="rId6"/>
            </p:custDataLst>
          </p:nvPr>
        </p:nvSpPr>
        <p:spPr>
          <a:xfrm>
            <a:off x="1249862" y="2254543"/>
            <a:ext cx="3946978" cy="633270"/>
          </a:xfrm>
          <a:prstGeom prst="rect">
            <a:avLst/>
          </a:prstGeom>
          <a:noFill/>
        </p:spPr>
        <p:txBody>
          <a:bodyPr wrap="square" lIns="0" tIns="0" rIns="0" bIns="0" rtlCol="0" anchor="b">
            <a:noAutofit/>
          </a:bodyPr>
          <a:p>
            <a:pPr algn="just">
              <a:lnSpc>
                <a:spcPct val="150000"/>
              </a:lnSpc>
              <a:spcBef>
                <a:spcPct val="0"/>
              </a:spcBef>
              <a:spcAft>
                <a:spcPct val="0"/>
              </a:spcAft>
            </a:pPr>
            <a:r>
              <a:rPr lang="zh-CN" altLang="en-US" b="1">
                <a:solidFill>
                  <a:srgbClr val="4472C4"/>
                </a:solidFill>
                <a:latin typeface="微软雅黑" panose="020B0503020204020204" charset="-122"/>
                <a:ea typeface="微软雅黑" panose="020B0503020204020204" charset="-122"/>
                <a:cs typeface="微软雅黑" panose="020B0503020204020204" charset="-122"/>
                <a:sym typeface="+mn-ea"/>
              </a:rPr>
              <a:t>1. 能复述企业节约用电措施和日常生活节约用电措施。</a:t>
            </a:r>
            <a:endParaRPr lang="zh-CN" altLang="en-US" b="1">
              <a:solidFill>
                <a:srgbClr val="4472C4"/>
              </a:solidFill>
              <a:latin typeface="微软雅黑" panose="020B0503020204020204" charset="-122"/>
              <a:ea typeface="微软雅黑" panose="020B0503020204020204" charset="-122"/>
              <a:cs typeface="微软雅黑" panose="020B0503020204020204" charset="-122"/>
              <a:sym typeface="+mn-ea"/>
            </a:endParaRPr>
          </a:p>
        </p:txBody>
      </p:sp>
      <p:sp>
        <p:nvSpPr>
          <p:cNvPr id="13" name="椭圆 12"/>
          <p:cNvSpPr/>
          <p:nvPr>
            <p:custDataLst>
              <p:tags r:id="rId7"/>
            </p:custDataLst>
          </p:nvPr>
        </p:nvSpPr>
        <p:spPr>
          <a:xfrm>
            <a:off x="669290" y="2255264"/>
            <a:ext cx="504329" cy="504329"/>
          </a:xfrm>
          <a:prstGeom prst="ellipse">
            <a:avLst/>
          </a:prstGeom>
          <a:solidFill>
            <a:schemeClr val="accent1"/>
          </a:solidFill>
          <a:effectLst>
            <a:outerShdw blurRad="101600" dist="38100" algn="l" rotWithShape="0">
              <a:schemeClr val="accent1">
                <a:alpha val="40000"/>
              </a:schemeClr>
            </a:outerShdw>
          </a:effectLst>
        </p:spPr>
        <p:txBody>
          <a:bodyPr wrap="none" lIns="0" tIns="0" rIns="0" bIns="0" rtlCol="0" anchor="ctr" anchorCtr="0">
            <a:noAutofit/>
          </a:bodyPr>
          <a:p>
            <a:pPr algn="ctr">
              <a:spcBef>
                <a:spcPct val="0"/>
              </a:spcBef>
              <a:spcAft>
                <a:spcPct val="0"/>
              </a:spcAft>
            </a:pPr>
            <a:r>
              <a:rPr lang="en-US" altLang="zh-CN" sz="1600" b="1" dirty="0">
                <a:solidFill>
                  <a:schemeClr val="lt1">
                    <a:lumMod val="100000"/>
                  </a:schemeClr>
                </a:solidFill>
                <a:latin typeface="+mn-ea"/>
                <a:cs typeface="+mn-ea"/>
              </a:rPr>
              <a:t>01</a:t>
            </a:r>
            <a:endParaRPr lang="zh-CN" altLang="en-US" sz="1600" b="1" dirty="0">
              <a:solidFill>
                <a:schemeClr val="lt1">
                  <a:lumMod val="100000"/>
                </a:schemeClr>
              </a:solidFill>
              <a:latin typeface="+mn-ea"/>
              <a:cs typeface="+mn-ea"/>
            </a:endParaRPr>
          </a:p>
        </p:txBody>
      </p:sp>
      <p:sp>
        <p:nvSpPr>
          <p:cNvPr id="15" name="椭圆 14"/>
          <p:cNvSpPr/>
          <p:nvPr>
            <p:custDataLst>
              <p:tags r:id="rId8"/>
            </p:custDataLst>
          </p:nvPr>
        </p:nvSpPr>
        <p:spPr>
          <a:xfrm>
            <a:off x="669290" y="3931694"/>
            <a:ext cx="504329" cy="504329"/>
          </a:xfrm>
          <a:prstGeom prst="ellipse">
            <a:avLst/>
          </a:prstGeom>
          <a:solidFill>
            <a:schemeClr val="accent1"/>
          </a:solidFill>
          <a:effectLst>
            <a:outerShdw blurRad="101600" dist="38100" algn="l" rotWithShape="0">
              <a:schemeClr val="accent1">
                <a:alpha val="40000"/>
              </a:schemeClr>
            </a:outerShdw>
          </a:effectLst>
        </p:spPr>
        <p:txBody>
          <a:bodyPr wrap="none" lIns="0" tIns="0" rIns="0" bIns="0" rtlCol="0" anchor="ctr" anchorCtr="0">
            <a:noAutofit/>
          </a:bodyPr>
          <a:p>
            <a:pPr algn="ctr">
              <a:spcBef>
                <a:spcPct val="0"/>
              </a:spcBef>
              <a:spcAft>
                <a:spcPct val="0"/>
              </a:spcAft>
            </a:pPr>
            <a:r>
              <a:rPr lang="en-US" altLang="zh-CN" sz="1600" b="1" dirty="0">
                <a:solidFill>
                  <a:schemeClr val="lt1">
                    <a:lumMod val="100000"/>
                  </a:schemeClr>
                </a:solidFill>
                <a:latin typeface="+mn-ea"/>
                <a:cs typeface="+mn-ea"/>
              </a:rPr>
              <a:t>02</a:t>
            </a:r>
            <a:endParaRPr lang="zh-CN" altLang="en-US" sz="1600" b="1" dirty="0">
              <a:solidFill>
                <a:schemeClr val="lt1">
                  <a:lumMod val="100000"/>
                </a:schemeClr>
              </a:solidFill>
              <a:latin typeface="+mn-ea"/>
              <a:cs typeface="+mn-ea"/>
            </a:endParaRPr>
          </a:p>
        </p:txBody>
      </p:sp>
      <p:sp>
        <p:nvSpPr>
          <p:cNvPr id="18" name="矩形 17"/>
          <p:cNvSpPr/>
          <p:nvPr>
            <p:custDataLst>
              <p:tags r:id="rId9"/>
            </p:custDataLst>
          </p:nvPr>
        </p:nvSpPr>
        <p:spPr>
          <a:xfrm>
            <a:off x="1329237" y="3931612"/>
            <a:ext cx="3946978" cy="633270"/>
          </a:xfrm>
          <a:prstGeom prst="rect">
            <a:avLst/>
          </a:prstGeom>
          <a:noFill/>
        </p:spPr>
        <p:txBody>
          <a:bodyPr wrap="square" lIns="0" tIns="0" rIns="0" bIns="0" rtlCol="0" anchor="b">
            <a:noAutofit/>
          </a:bodyPr>
          <a:p>
            <a:pPr algn="just">
              <a:lnSpc>
                <a:spcPct val="150000"/>
              </a:lnSpc>
              <a:spcBef>
                <a:spcPct val="0"/>
              </a:spcBef>
              <a:spcAft>
                <a:spcPct val="0"/>
              </a:spcAft>
            </a:pPr>
            <a:r>
              <a:rPr lang="zh-CN" altLang="en-US" b="1">
                <a:solidFill>
                  <a:srgbClr val="4472C4"/>
                </a:solidFill>
                <a:latin typeface="微软雅黑" panose="020B0503020204020204" charset="-122"/>
                <a:ea typeface="微软雅黑" panose="020B0503020204020204" charset="-122"/>
                <a:cs typeface="微软雅黑" panose="020B0503020204020204" charset="-122"/>
                <a:sym typeface="+mn-ea"/>
              </a:rPr>
              <a:t>2. 能复述节约用电方法，树立节约能源意识，做到节能用电。</a:t>
            </a:r>
            <a:endParaRPr lang="zh-CN" altLang="en-US" b="1">
              <a:solidFill>
                <a:srgbClr val="4472C4"/>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0"/>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菱形 31"/>
          <p:cNvSpPr/>
          <p:nvPr>
            <p:custDataLst>
              <p:tags r:id="rId1"/>
            </p:custDataLst>
          </p:nvPr>
        </p:nvSpPr>
        <p:spPr>
          <a:xfrm rot="16200000">
            <a:off x="4510041" y="2906398"/>
            <a:ext cx="757380" cy="1380401"/>
          </a:xfrm>
          <a:prstGeom prst="diamond">
            <a:avLst/>
          </a:pr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33" name="平行四边形 32"/>
          <p:cNvSpPr/>
          <p:nvPr>
            <p:custDataLst>
              <p:tags r:id="rId2"/>
            </p:custDataLst>
          </p:nvPr>
        </p:nvSpPr>
        <p:spPr>
          <a:xfrm rot="16200000">
            <a:off x="4231192" y="3562854"/>
            <a:ext cx="624877" cy="690201"/>
          </a:xfrm>
          <a:prstGeom prst="parallelogram">
            <a:avLst>
              <a:gd name="adj" fmla="val 60623"/>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34" name="平行四边形 33"/>
          <p:cNvSpPr/>
          <p:nvPr>
            <p:custDataLst>
              <p:tags r:id="rId3"/>
            </p:custDataLst>
          </p:nvPr>
        </p:nvSpPr>
        <p:spPr>
          <a:xfrm rot="16200000" flipV="1">
            <a:off x="4921393" y="3562854"/>
            <a:ext cx="624877" cy="690201"/>
          </a:xfrm>
          <a:prstGeom prst="parallelogram">
            <a:avLst>
              <a:gd name="adj" fmla="val 60623"/>
            </a:avLst>
          </a:prstGeom>
          <a:solidFill>
            <a:srgbClr val="1F74A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6" name="菱形 25"/>
          <p:cNvSpPr/>
          <p:nvPr>
            <p:custDataLst>
              <p:tags r:id="rId4"/>
            </p:custDataLst>
          </p:nvPr>
        </p:nvSpPr>
        <p:spPr>
          <a:xfrm rot="16200000">
            <a:off x="5353363" y="2304881"/>
            <a:ext cx="757380" cy="1380401"/>
          </a:xfrm>
          <a:prstGeom prst="diamond">
            <a:avLst/>
          </a:prstGeom>
          <a:solidFill>
            <a:srgbClr val="3498DB">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7" name="平行四边形 26"/>
          <p:cNvSpPr/>
          <p:nvPr>
            <p:custDataLst>
              <p:tags r:id="rId5"/>
            </p:custDataLst>
          </p:nvPr>
        </p:nvSpPr>
        <p:spPr>
          <a:xfrm rot="16200000">
            <a:off x="5074514" y="2961337"/>
            <a:ext cx="624877" cy="690201"/>
          </a:xfrm>
          <a:prstGeom prst="parallelogram">
            <a:avLst>
              <a:gd name="adj" fmla="val 60623"/>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8" name="平行四边形 27"/>
          <p:cNvSpPr/>
          <p:nvPr>
            <p:custDataLst>
              <p:tags r:id="rId6"/>
            </p:custDataLst>
          </p:nvPr>
        </p:nvSpPr>
        <p:spPr>
          <a:xfrm rot="16200000" flipV="1">
            <a:off x="5764715" y="2961337"/>
            <a:ext cx="624877" cy="690201"/>
          </a:xfrm>
          <a:prstGeom prst="parallelogram">
            <a:avLst>
              <a:gd name="adj" fmla="val 60623"/>
            </a:avLst>
          </a:prstGeom>
          <a:solidFill>
            <a:srgbClr val="3498D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cxnSp>
        <p:nvCxnSpPr>
          <p:cNvPr id="7" name="肘形连接符 6"/>
          <p:cNvCxnSpPr/>
          <p:nvPr>
            <p:custDataLst>
              <p:tags r:id="rId7"/>
            </p:custDataLst>
          </p:nvPr>
        </p:nvCxnSpPr>
        <p:spPr>
          <a:xfrm>
            <a:off x="5734742" y="2548255"/>
            <a:ext cx="3202940" cy="49530"/>
          </a:xfrm>
          <a:prstGeom prst="bentConnector3">
            <a:avLst>
              <a:gd name="adj1" fmla="val 50020"/>
            </a:avLst>
          </a:prstGeom>
          <a:ln w="19050">
            <a:solidFill>
              <a:srgbClr val="3498DB"/>
            </a:solidFill>
            <a:headEnd type="oval"/>
            <a:tailEnd type="oval"/>
          </a:ln>
        </p:spPr>
        <p:style>
          <a:lnRef idx="1">
            <a:srgbClr val="1F74AD"/>
          </a:lnRef>
          <a:fillRef idx="0">
            <a:srgbClr val="1F74AD"/>
          </a:fillRef>
          <a:effectRef idx="0">
            <a:srgbClr val="1F74AD"/>
          </a:effectRef>
          <a:fontRef idx="minor">
            <a:srgbClr val="000000"/>
          </a:fontRef>
        </p:style>
      </p:cxnSp>
      <p:cxnSp>
        <p:nvCxnSpPr>
          <p:cNvPr id="10" name="肘形连接符 9"/>
          <p:cNvCxnSpPr/>
          <p:nvPr>
            <p:custDataLst>
              <p:tags r:id="rId8"/>
            </p:custDataLst>
          </p:nvPr>
        </p:nvCxnSpPr>
        <p:spPr>
          <a:xfrm rot="10800000">
            <a:off x="3345237" y="2597150"/>
            <a:ext cx="1554480" cy="554355"/>
          </a:xfrm>
          <a:prstGeom prst="bentConnector3">
            <a:avLst>
              <a:gd name="adj1" fmla="val 50000"/>
            </a:avLst>
          </a:prstGeom>
          <a:ln w="19050">
            <a:solidFill>
              <a:srgbClr val="1F74AD"/>
            </a:solidFill>
            <a:headEnd type="oval"/>
            <a:tailEnd type="oval"/>
          </a:ln>
        </p:spPr>
        <p:style>
          <a:lnRef idx="1">
            <a:srgbClr val="1F74AD"/>
          </a:lnRef>
          <a:fillRef idx="0">
            <a:srgbClr val="1F74AD"/>
          </a:fillRef>
          <a:effectRef idx="0">
            <a:srgbClr val="1F74AD"/>
          </a:effectRef>
          <a:fontRef idx="minor">
            <a:srgbClr val="000000"/>
          </a:fontRef>
        </p:style>
      </p:cxnSp>
      <p:sp>
        <p:nvSpPr>
          <p:cNvPr id="14" name="文本框 13"/>
          <p:cNvSpPr txBox="1"/>
          <p:nvPr>
            <p:custDataLst>
              <p:tags r:id="rId9"/>
            </p:custDataLst>
          </p:nvPr>
        </p:nvSpPr>
        <p:spPr bwMode="auto">
          <a:xfrm>
            <a:off x="600710" y="1758315"/>
            <a:ext cx="2744470" cy="654685"/>
          </a:xfrm>
          <a:prstGeom prst="rect">
            <a:avLst/>
          </a:prstGeom>
          <a:noFill/>
        </p:spPr>
        <p:txBody>
          <a:bodyPr wrap="square" lIns="90000" tIns="46800" rIns="90000" bIns="0" anchor="b" anchorCtr="0"/>
          <a:p>
            <a:pPr algn="l" latinLnBrk="0">
              <a:lnSpc>
                <a:spcPct val="120000"/>
              </a:lnSpc>
            </a:pPr>
            <a:r>
              <a:rPr lang="zh-CN" altLang="en-US" b="1" spc="300">
                <a:solidFill>
                  <a:srgbClr val="1F74AD"/>
                </a:solidFill>
                <a:effectLst/>
                <a:latin typeface="Arial" panose="020B0604020202020204" pitchFamily="34" charset="0"/>
                <a:ea typeface="微软雅黑" panose="020B0503020204020204" charset="-122"/>
                <a:cs typeface="+mn-ea"/>
                <a:sym typeface="Arial" panose="020B0604020202020204" pitchFamily="34" charset="0"/>
              </a:rPr>
              <a:t>（一）企业节约用电的措施</a:t>
            </a:r>
            <a:endParaRPr lang="zh-CN" altLang="en-US" b="1" spc="300">
              <a:solidFill>
                <a:srgbClr val="1F74AD"/>
              </a:solidFill>
              <a:effectLst/>
              <a:latin typeface="Arial" panose="020B0604020202020204" pitchFamily="34" charset="0"/>
              <a:ea typeface="微软雅黑" panose="020B0503020204020204" charset="-122"/>
              <a:cs typeface="+mn-ea"/>
              <a:sym typeface="Arial" panose="020B0604020202020204" pitchFamily="34" charset="0"/>
            </a:endParaRPr>
          </a:p>
        </p:txBody>
      </p:sp>
      <p:sp>
        <p:nvSpPr>
          <p:cNvPr id="19" name="文本框 18"/>
          <p:cNvSpPr txBox="1"/>
          <p:nvPr>
            <p:custDataLst>
              <p:tags r:id="rId10"/>
            </p:custDataLst>
          </p:nvPr>
        </p:nvSpPr>
        <p:spPr bwMode="auto">
          <a:xfrm>
            <a:off x="600710" y="2548255"/>
            <a:ext cx="2872105" cy="3122930"/>
          </a:xfrm>
          <a:prstGeom prst="rect">
            <a:avLst/>
          </a:prstGeom>
          <a:noFill/>
        </p:spPr>
        <p:txBody>
          <a:bodyPr wrap="square" lIns="90000" tIns="0" rIns="90000" bIns="46800"/>
          <a:p>
            <a:pPr algn="l" latinLnBrk="0">
              <a:lnSpc>
                <a:spcPct val="120000"/>
              </a:lnSpc>
            </a:pPr>
            <a:r>
              <a:rPr lang="zh-CN" altLang="en-US" sz="1600" b="0" spc="150">
                <a:solidFill>
                  <a:srgbClr val="000000"/>
                </a:solidFill>
                <a:effectLst/>
                <a:latin typeface="Arial" panose="020B0604020202020204" pitchFamily="34" charset="0"/>
                <a:ea typeface="微软雅黑" panose="020B0503020204020204" charset="-122"/>
                <a:sym typeface="Arial" panose="020B0604020202020204" pitchFamily="34" charset="0"/>
              </a:rPr>
              <a:t>（1）改造或更新用电设备，推广节能新产品，提高设备运行效率。</a:t>
            </a:r>
            <a:endParaRPr lang="zh-CN" altLang="en-US" sz="1600" b="0" spc="150">
              <a:solidFill>
                <a:srgbClr val="000000"/>
              </a:solidFill>
              <a:effectLst/>
              <a:latin typeface="Arial" panose="020B0604020202020204" pitchFamily="34" charset="0"/>
              <a:ea typeface="微软雅黑" panose="020B0503020204020204" charset="-122"/>
              <a:sym typeface="Arial" panose="020B0604020202020204" pitchFamily="34" charset="0"/>
            </a:endParaRPr>
          </a:p>
          <a:p>
            <a:pPr algn="l" latinLnBrk="0">
              <a:lnSpc>
                <a:spcPct val="120000"/>
              </a:lnSpc>
            </a:pPr>
            <a:r>
              <a:rPr lang="zh-CN" altLang="en-US" sz="1600" b="0" spc="150">
                <a:solidFill>
                  <a:srgbClr val="000000"/>
                </a:solidFill>
                <a:effectLst/>
                <a:latin typeface="Arial" panose="020B0604020202020204" pitchFamily="34" charset="0"/>
                <a:ea typeface="微软雅黑" panose="020B0503020204020204" charset="-122"/>
                <a:sym typeface="Arial" panose="020B0604020202020204" pitchFamily="34" charset="0"/>
              </a:rPr>
              <a:t>（2）采用高效率、低消耗的生产新工艺替代低效率、高消耗的老工艺。</a:t>
            </a:r>
            <a:endParaRPr lang="zh-CN" altLang="en-US" sz="1600" b="0" spc="150">
              <a:solidFill>
                <a:srgbClr val="000000"/>
              </a:solidFill>
              <a:effectLst/>
              <a:latin typeface="Arial" panose="020B0604020202020204" pitchFamily="34" charset="0"/>
              <a:ea typeface="微软雅黑" panose="020B0503020204020204" charset="-122"/>
              <a:sym typeface="Arial" panose="020B0604020202020204" pitchFamily="34" charset="0"/>
            </a:endParaRPr>
          </a:p>
          <a:p>
            <a:pPr algn="l" latinLnBrk="0">
              <a:lnSpc>
                <a:spcPct val="120000"/>
              </a:lnSpc>
            </a:pPr>
            <a:r>
              <a:rPr lang="zh-CN" altLang="en-US" sz="1600" b="0" spc="150">
                <a:solidFill>
                  <a:srgbClr val="000000"/>
                </a:solidFill>
                <a:effectLst/>
                <a:latin typeface="Arial" panose="020B0604020202020204" pitchFamily="34" charset="0"/>
                <a:ea typeface="微软雅黑" panose="020B0503020204020204" charset="-122"/>
                <a:sym typeface="Arial" panose="020B0604020202020204" pitchFamily="34" charset="0"/>
              </a:rPr>
              <a:t>（3）提高电气设备经济运行水平。</a:t>
            </a:r>
            <a:endParaRPr lang="zh-CN" altLang="en-US" sz="1600" b="0" spc="150">
              <a:solidFill>
                <a:srgbClr val="000000"/>
              </a:solidFill>
              <a:effectLst/>
              <a:latin typeface="Arial" panose="020B0604020202020204" pitchFamily="34" charset="0"/>
              <a:ea typeface="微软雅黑" panose="020B0503020204020204" charset="-122"/>
              <a:sym typeface="Arial" panose="020B0604020202020204" pitchFamily="34" charset="0"/>
            </a:endParaRPr>
          </a:p>
          <a:p>
            <a:pPr algn="l" latinLnBrk="0">
              <a:lnSpc>
                <a:spcPct val="120000"/>
              </a:lnSpc>
            </a:pPr>
            <a:r>
              <a:rPr lang="zh-CN" altLang="en-US" sz="1600" b="0" spc="150">
                <a:solidFill>
                  <a:srgbClr val="000000"/>
                </a:solidFill>
                <a:effectLst/>
                <a:latin typeface="Arial" panose="020B0604020202020204" pitchFamily="34" charset="0"/>
                <a:ea typeface="微软雅黑" panose="020B0503020204020204" charset="-122"/>
                <a:sym typeface="Arial" panose="020B0604020202020204" pitchFamily="34" charset="0"/>
              </a:rPr>
              <a:t>（4）加强单位产品电耗定额的管理和考核。</a:t>
            </a:r>
            <a:endParaRPr lang="zh-CN" altLang="en-US" sz="1600" b="0" spc="150">
              <a:solidFill>
                <a:srgbClr val="000000"/>
              </a:solidFill>
              <a:effectLst/>
              <a:latin typeface="Arial" panose="020B0604020202020204" pitchFamily="34" charset="0"/>
              <a:ea typeface="微软雅黑" panose="020B0503020204020204" charset="-122"/>
              <a:sym typeface="Arial" panose="020B0604020202020204" pitchFamily="34" charset="0"/>
            </a:endParaRPr>
          </a:p>
        </p:txBody>
      </p:sp>
      <p:sp>
        <p:nvSpPr>
          <p:cNvPr id="20" name="文本框 19"/>
          <p:cNvSpPr txBox="1"/>
          <p:nvPr>
            <p:custDataLst>
              <p:tags r:id="rId11"/>
            </p:custDataLst>
          </p:nvPr>
        </p:nvSpPr>
        <p:spPr bwMode="auto">
          <a:xfrm>
            <a:off x="9147810" y="1794510"/>
            <a:ext cx="2353945" cy="753745"/>
          </a:xfrm>
          <a:prstGeom prst="rect">
            <a:avLst/>
          </a:prstGeom>
          <a:noFill/>
        </p:spPr>
        <p:txBody>
          <a:bodyPr wrap="square" lIns="90000" tIns="46800" rIns="90000" bIns="0" anchor="b" anchorCtr="0"/>
          <a:p>
            <a:pPr algn="l" latinLnBrk="0">
              <a:lnSpc>
                <a:spcPct val="120000"/>
              </a:lnSpc>
            </a:pPr>
            <a:r>
              <a:rPr lang="zh-CN" altLang="en-US" b="1" spc="300">
                <a:solidFill>
                  <a:srgbClr val="3498DB"/>
                </a:solidFill>
                <a:effectLst/>
                <a:latin typeface="Arial" panose="020B0604020202020204" pitchFamily="34" charset="0"/>
                <a:ea typeface="微软雅黑" panose="020B0503020204020204" charset="-122"/>
                <a:cs typeface="+mn-ea"/>
                <a:sym typeface="Arial" panose="020B0604020202020204" pitchFamily="34" charset="0"/>
              </a:rPr>
              <a:t>（二）日常生活中的节约用电措施</a:t>
            </a:r>
            <a:endParaRPr lang="zh-CN" altLang="en-US" b="1" spc="300">
              <a:solidFill>
                <a:srgbClr val="3498DB"/>
              </a:solidFill>
              <a:effectLst/>
              <a:latin typeface="Arial" panose="020B0604020202020204" pitchFamily="34" charset="0"/>
              <a:ea typeface="微软雅黑" panose="020B0503020204020204" charset="-122"/>
              <a:cs typeface="+mn-ea"/>
              <a:sym typeface="Arial" panose="020B0604020202020204" pitchFamily="34" charset="0"/>
            </a:endParaRPr>
          </a:p>
        </p:txBody>
      </p:sp>
      <p:sp>
        <p:nvSpPr>
          <p:cNvPr id="21" name="文本框 20"/>
          <p:cNvSpPr txBox="1"/>
          <p:nvPr>
            <p:custDataLst>
              <p:tags r:id="rId12"/>
            </p:custDataLst>
          </p:nvPr>
        </p:nvSpPr>
        <p:spPr bwMode="auto">
          <a:xfrm>
            <a:off x="9022080" y="2789555"/>
            <a:ext cx="2598420" cy="2881630"/>
          </a:xfrm>
          <a:prstGeom prst="rect">
            <a:avLst/>
          </a:prstGeom>
          <a:noFill/>
        </p:spPr>
        <p:txBody>
          <a:bodyPr wrap="square" lIns="90000" tIns="0" rIns="90000" bIns="46800">
            <a:noAutofit/>
          </a:bodyPr>
          <a:p>
            <a:pPr algn="l" latinLnBrk="0">
              <a:lnSpc>
                <a:spcPct val="120000"/>
              </a:lnSpc>
            </a:pPr>
            <a:r>
              <a:rPr lang="zh-CN" altLang="en-US" sz="1600" b="0" spc="150">
                <a:solidFill>
                  <a:srgbClr val="000000"/>
                </a:solidFill>
                <a:effectLst/>
                <a:latin typeface="Arial" panose="020B0604020202020204" pitchFamily="34" charset="0"/>
                <a:ea typeface="微软雅黑" panose="020B0503020204020204" charset="-122"/>
                <a:sym typeface="Arial" panose="020B0604020202020204" pitchFamily="34" charset="0"/>
              </a:rPr>
              <a:t>日常生活中的电能消耗主要是家用电器，每个人都应该有节电的意识，从小处做起。对于照明电器，要用日光灯来代替白炽灯，日光灯可大大降低耗电量电视机作为日常生活必不可少的家电，使用时间最长。</a:t>
            </a:r>
            <a:endParaRPr lang="zh-CN" altLang="en-US" sz="1600" b="0" spc="150">
              <a:solidFill>
                <a:srgbClr val="000000"/>
              </a:solidFill>
              <a:effectLst/>
              <a:latin typeface="Arial" panose="020B0604020202020204" pitchFamily="34" charset="0"/>
              <a:ea typeface="微软雅黑" panose="020B0503020204020204" charset="-122"/>
              <a:sym typeface="Arial" panose="020B0604020202020204" pitchFamily="34" charset="0"/>
            </a:endParaRPr>
          </a:p>
        </p:txBody>
      </p:sp>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3977640" y="549910"/>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三、漏电保护设备</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89610" y="1465580"/>
            <a:ext cx="10754995" cy="4892675"/>
          </a:xfrm>
          <a:prstGeom prst="rect">
            <a:avLst/>
          </a:prstGeom>
          <a:noFill/>
        </p:spPr>
        <p:txBody>
          <a:bodyPr wrap="square" rtlCol="0">
            <a:spAutoFit/>
          </a:bodyPr>
          <a:p>
            <a:pPr algn="just" fontAlgn="auto">
              <a:lnSpc>
                <a:spcPct val="150000"/>
              </a:lnSpc>
            </a:pPr>
            <a:r>
              <a:rPr lang="zh-CN" altLang="en-US" sz="1600">
                <a:latin typeface="微软雅黑" panose="020B0503020204020204" charset="-122"/>
                <a:ea typeface="微软雅黑" panose="020B0503020204020204" charset="-122"/>
                <a:cs typeface="微软雅黑" panose="020B0503020204020204" charset="-122"/>
              </a:rPr>
              <a:t>目前节约用电的新技术及新设备主要有如下一些。</a:t>
            </a:r>
            <a:endParaRPr lang="zh-CN" altLang="en-US" sz="1600">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sz="1600">
                <a:latin typeface="微软雅黑" panose="020B0503020204020204" charset="-122"/>
                <a:ea typeface="微软雅黑" panose="020B0503020204020204" charset="-122"/>
                <a:cs typeface="微软雅黑" panose="020B0503020204020204" charset="-122"/>
              </a:rPr>
              <a:t>（1）推广绿色照明技术、产品和节能型家用电器。</a:t>
            </a:r>
            <a:endParaRPr lang="zh-CN" altLang="en-US" sz="1600">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sz="1600">
                <a:latin typeface="微软雅黑" panose="020B0503020204020204" charset="-122"/>
                <a:ea typeface="微软雅黑" panose="020B0503020204020204" charset="-122"/>
                <a:cs typeface="微软雅黑" panose="020B0503020204020204" charset="-122"/>
              </a:rPr>
              <a:t>（2）降低发电厂用电和线损率，杜绝不明损耗。</a:t>
            </a:r>
            <a:endParaRPr lang="zh-CN" altLang="en-US" sz="1600">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sz="1600">
                <a:latin typeface="微软雅黑" panose="020B0503020204020204" charset="-122"/>
                <a:ea typeface="微软雅黑" panose="020B0503020204020204" charset="-122"/>
                <a:cs typeface="微软雅黑" panose="020B0503020204020204" charset="-122"/>
              </a:rPr>
              <a:t>（3）鼓励余热、余压和新能源发电，支持清洁、高效的热电联产、热电冷联产和综合利用电厂。</a:t>
            </a:r>
            <a:endParaRPr lang="zh-CN" altLang="en-US" sz="1600">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sz="1600">
                <a:latin typeface="微软雅黑" panose="020B0503020204020204" charset="-122"/>
                <a:ea typeface="微软雅黑" panose="020B0503020204020204" charset="-122"/>
                <a:cs typeface="微软雅黑" panose="020B0503020204020204" charset="-122"/>
              </a:rPr>
              <a:t>（4）推广用电设备经济运行方式。</a:t>
            </a:r>
            <a:endParaRPr lang="zh-CN" altLang="en-US" sz="1600">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sz="1600">
                <a:latin typeface="微软雅黑" panose="020B0503020204020204" charset="-122"/>
                <a:ea typeface="微软雅黑" panose="020B0503020204020204" charset="-122"/>
                <a:cs typeface="微软雅黑" panose="020B0503020204020204" charset="-122"/>
              </a:rPr>
              <a:t>（5）加快低效风机、水泵、电动机、变压器的更新改造，提高系统运行效率。</a:t>
            </a:r>
            <a:endParaRPr lang="zh-CN" altLang="en-US" sz="1600">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sz="1600">
                <a:latin typeface="微软雅黑" panose="020B0503020204020204" charset="-122"/>
                <a:ea typeface="微软雅黑" panose="020B0503020204020204" charset="-122"/>
                <a:cs typeface="微软雅黑" panose="020B0503020204020204" charset="-122"/>
              </a:rPr>
              <a:t>（6）推广高频可控硅调压装置、节能型变压器。</a:t>
            </a:r>
            <a:endParaRPr lang="zh-CN" altLang="en-US" sz="1600">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sz="1600">
                <a:latin typeface="微软雅黑" panose="020B0503020204020204" charset="-122"/>
                <a:ea typeface="微软雅黑" panose="020B0503020204020204" charset="-122"/>
                <a:cs typeface="微软雅黑" panose="020B0503020204020204" charset="-122"/>
              </a:rPr>
              <a:t>（7）推广应用高效率的电动机，并根据不同使用要求，正确选择电动机的类型和容量，采用先进的电动机调速方式和控制设备。</a:t>
            </a:r>
            <a:endParaRPr lang="zh-CN" altLang="en-US" sz="1600">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sz="1600">
                <a:latin typeface="微软雅黑" panose="020B0503020204020204" charset="-122"/>
                <a:ea typeface="微软雅黑" panose="020B0503020204020204" charset="-122"/>
                <a:cs typeface="微软雅黑" panose="020B0503020204020204" charset="-122"/>
              </a:rPr>
              <a:t>（8）推行热处理、电镀、铸锻、制氧等工艺的专业化生产。</a:t>
            </a:r>
            <a:endParaRPr lang="zh-CN" altLang="en-US" sz="1600">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sz="1600">
                <a:latin typeface="微软雅黑" panose="020B0503020204020204" charset="-122"/>
                <a:ea typeface="微软雅黑" panose="020B0503020204020204" charset="-122"/>
                <a:cs typeface="微软雅黑" panose="020B0503020204020204" charset="-122"/>
              </a:rPr>
              <a:t>（9）推广热泵、燃气—蒸汽联合循环发电技术。</a:t>
            </a:r>
            <a:endParaRPr lang="zh-CN" altLang="en-US" sz="1600">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sz="1600">
                <a:latin typeface="微软雅黑" panose="020B0503020204020204" charset="-122"/>
                <a:ea typeface="微软雅黑" panose="020B0503020204020204" charset="-122"/>
                <a:cs typeface="微软雅黑" panose="020B0503020204020204" charset="-122"/>
              </a:rPr>
              <a:t>（10）推广远红外、微波加热技术。</a:t>
            </a:r>
            <a:endParaRPr lang="zh-CN" altLang="en-US" sz="1600">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zh-CN" altLang="en-US" sz="1600">
                <a:latin typeface="微软雅黑" panose="020B0503020204020204" charset="-122"/>
                <a:ea typeface="微软雅黑" panose="020B0503020204020204" charset="-122"/>
                <a:cs typeface="微软雅黑" panose="020B0503020204020204" charset="-122"/>
              </a:rPr>
              <a:t>（11）推广应用蓄冷、蓄热技术。</a:t>
            </a:r>
            <a:endParaRPr lang="zh-CN" altLang="en-US" sz="1600">
              <a:latin typeface="微软雅黑" panose="020B0503020204020204" charset="-122"/>
              <a:ea typeface="微软雅黑" panose="020B0503020204020204" charset="-122"/>
              <a:cs typeface="微软雅黑" panose="020B0503020204020204" charset="-122"/>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文本框 4"/>
          <p:cNvSpPr txBox="1"/>
          <p:nvPr/>
        </p:nvSpPr>
        <p:spPr>
          <a:xfrm>
            <a:off x="3977640" y="549910"/>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二、节约用电新技术</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文本框 4"/>
          <p:cNvSpPr txBox="1"/>
          <p:nvPr/>
        </p:nvSpPr>
        <p:spPr>
          <a:xfrm>
            <a:off x="3977640" y="549910"/>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拓展知识</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pic>
        <p:nvPicPr>
          <p:cNvPr id="3" name="胸外心脏按压正确的按压姿势">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1549400" y="1395730"/>
            <a:ext cx="8628380" cy="4043045"/>
          </a:xfrm>
          <a:prstGeom prst="rect">
            <a:avLst/>
          </a:prstGeom>
        </p:spPr>
      </p:pic>
      <p:sp>
        <p:nvSpPr>
          <p:cNvPr id="6" name="文本框 5"/>
          <p:cNvSpPr txBox="1"/>
          <p:nvPr/>
        </p:nvSpPr>
        <p:spPr>
          <a:xfrm>
            <a:off x="3380105" y="5681980"/>
            <a:ext cx="5080000" cy="379730"/>
          </a:xfrm>
          <a:prstGeom prst="rect">
            <a:avLst/>
          </a:prstGeom>
        </p:spPr>
        <p:txBody>
          <a:bodyPr>
            <a:spAutoFit/>
          </a:bodyPr>
          <a:p>
            <a:pPr marL="0" indent="0" algn="ctr">
              <a:lnSpc>
                <a:spcPts val="2250"/>
              </a:lnSpc>
              <a:spcBef>
                <a:spcPct val="0"/>
              </a:spcBef>
              <a:spcAft>
                <a:spcPct val="0"/>
              </a:spcAft>
            </a:pPr>
            <a:r>
              <a:rPr lang="zh-CN" altLang="en-US" sz="1600" b="0" i="0">
                <a:solidFill>
                  <a:srgbClr val="111622"/>
                </a:solidFill>
                <a:latin typeface="微软雅黑" panose="020B0503020204020204" charset="-122"/>
                <a:ea typeface="微软雅黑" panose="020B0503020204020204" charset="-122"/>
              </a:rPr>
              <a:t>胸外按压的分解步骤</a:t>
            </a:r>
            <a:endParaRPr lang="zh-CN" altLang="en-US" sz="1600" b="0" i="0">
              <a:solidFill>
                <a:srgbClr val="111622"/>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video fullScrn="0">
              <p:cMediaNode>
                <p:cTn id="2" fill="hold" display="1">
                  <p:stCondLst>
                    <p:cond delay="indefinite"/>
                  </p:stCondLst>
                </p:cTn>
                <p:tgtEl>
                  <p:spTgt spid="3"/>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4" name="矩形 3"/>
          <p:cNvSpPr/>
          <p:nvPr/>
        </p:nvSpPr>
        <p:spPr>
          <a:xfrm>
            <a:off x="2853447" y="352048"/>
            <a:ext cx="6485106" cy="42801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5" name="矩形 4"/>
          <p:cNvSpPr/>
          <p:nvPr/>
        </p:nvSpPr>
        <p:spPr>
          <a:xfrm>
            <a:off x="5390225" y="6008914"/>
            <a:ext cx="1411550" cy="56605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1" name="矩形 10"/>
          <p:cNvSpPr/>
          <p:nvPr/>
        </p:nvSpPr>
        <p:spPr>
          <a:xfrm>
            <a:off x="10628858" y="2149092"/>
            <a:ext cx="212909" cy="1338234"/>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6" name="矩形 5"/>
          <p:cNvSpPr/>
          <p:nvPr/>
        </p:nvSpPr>
        <p:spPr>
          <a:xfrm>
            <a:off x="337457" y="1498060"/>
            <a:ext cx="5888245" cy="2675106"/>
          </a:xfrm>
          <a:prstGeom prst="rect">
            <a:avLst/>
          </a:prstGeom>
          <a:blipFill dpi="0" rotWithShape="1">
            <a:blip r:embed="rId1"/>
            <a:srcRect/>
            <a:stretch>
              <a:fillRect l="-2393" t="-25138" r="-4686" b="-32004"/>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6" name="文本框 25"/>
          <p:cNvSpPr txBox="1"/>
          <p:nvPr/>
        </p:nvSpPr>
        <p:spPr>
          <a:xfrm>
            <a:off x="6801854" y="2356336"/>
            <a:ext cx="3248022" cy="92202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rPr>
              <a:t>感谢观看</a:t>
            </a:r>
            <a:endPar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60000">
                                          <p:cBhvr additive="base">
                                            <p:cTn id="7" dur="1500" fill="hold"/>
                                            <p:tgtEl>
                                              <p:spTgt spid="11"/>
                                            </p:tgtEl>
                                            <p:attrNameLst>
                                              <p:attrName>ppt_x</p:attrName>
                                            </p:attrNameLst>
                                          </p:cBhvr>
                                          <p:tavLst>
                                            <p:tav tm="0">
                                              <p:val>
                                                <p:strVal val="0-#ppt_w/2"/>
                                              </p:val>
                                            </p:tav>
                                            <p:tav tm="100000">
                                              <p:val>
                                                <p:strVal val="#ppt_x"/>
                                              </p:val>
                                            </p:tav>
                                          </p:tavLst>
                                        </p:anim>
                                        <p:anim calcmode="lin" valueType="num" p14:bounceEnd="60000">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60000">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60000">
                                          <p:cBhvr additive="base">
                                            <p:cTn id="11" dur="1500" fill="hold"/>
                                            <p:tgtEl>
                                              <p:spTgt spid="4"/>
                                            </p:tgtEl>
                                            <p:attrNameLst>
                                              <p:attrName>ppt_x</p:attrName>
                                            </p:attrNameLst>
                                          </p:cBhvr>
                                          <p:tavLst>
                                            <p:tav tm="0">
                                              <p:val>
                                                <p:strVal val="0-#ppt_w/2"/>
                                              </p:val>
                                            </p:tav>
                                            <p:tav tm="100000">
                                              <p:val>
                                                <p:strVal val="#ppt_x"/>
                                              </p:val>
                                            </p:tav>
                                          </p:tavLst>
                                        </p:anim>
                                        <p:anim calcmode="lin" valueType="num" p14:bounceEnd="60000">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14:bounceEnd="60000">
                                          <p:cBhvr additive="base">
                                            <p:cTn id="15" dur="1500" fill="hold"/>
                                            <p:tgtEl>
                                              <p:spTgt spid="6"/>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60000">
                                      <p:stCondLst>
                                        <p:cond delay="1000"/>
                                      </p:stCondLst>
                                      <p:childTnLst>
                                        <p:set>
                                          <p:cBhvr>
                                            <p:cTn id="18" dur="1" fill="hold">
                                              <p:stCondLst>
                                                <p:cond delay="0"/>
                                              </p:stCondLst>
                                            </p:cTn>
                                            <p:tgtEl>
                                              <p:spTgt spid="5"/>
                                            </p:tgtEl>
                                            <p:attrNameLst>
                                              <p:attrName>style.visibility</p:attrName>
                                            </p:attrNameLst>
                                          </p:cBhvr>
                                          <p:to>
                                            <p:strVal val="visible"/>
                                          </p:to>
                                        </p:set>
                                        <p:anim calcmode="lin" valueType="num" p14:bounceEnd="60000">
                                          <p:cBhvr additive="base">
                                            <p:cTn id="19" dur="1500" fill="hold"/>
                                            <p:tgtEl>
                                              <p:spTgt spid="5"/>
                                            </p:tgtEl>
                                            <p:attrNameLst>
                                              <p:attrName>ppt_x</p:attrName>
                                            </p:attrNameLst>
                                          </p:cBhvr>
                                          <p:tavLst>
                                            <p:tav tm="0">
                                              <p:val>
                                                <p:strVal val="0-#ppt_w/2"/>
                                              </p:val>
                                            </p:tav>
                                            <p:tav tm="100000">
                                              <p:val>
                                                <p:strVal val="#ppt_x"/>
                                              </p:val>
                                            </p:tav>
                                          </p:tavLst>
                                        </p:anim>
                                        <p:anim calcmode="lin" valueType="num" p14:bounceEnd="60000">
                                          <p:cBhvr additive="base">
                                            <p:cTn id="20" dur="1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2" fill="hold" grpId="0" nodeType="afterEffect" p14:presetBounceEnd="60000">
                                      <p:stCondLst>
                                        <p:cond delay="0"/>
                                      </p:stCondLst>
                                      <p:iterate type="lt">
                                        <p:tmPct val="10000"/>
                                      </p:iterate>
                                      <p:childTnLst>
                                        <p:set>
                                          <p:cBhvr>
                                            <p:cTn id="23" dur="1" fill="hold">
                                              <p:stCondLst>
                                                <p:cond delay="0"/>
                                              </p:stCondLst>
                                            </p:cTn>
                                            <p:tgtEl>
                                              <p:spTgt spid="26"/>
                                            </p:tgtEl>
                                            <p:attrNameLst>
                                              <p:attrName>style.visibility</p:attrName>
                                            </p:attrNameLst>
                                          </p:cBhvr>
                                          <p:to>
                                            <p:strVal val="visible"/>
                                          </p:to>
                                        </p:set>
                                        <p:anim calcmode="lin" valueType="num" p14:bounceEnd="60000">
                                          <p:cBhvr additive="base">
                                            <p:cTn id="24" dur="5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25"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1" grpId="0" animBg="1"/>
          <p:bldP spid="6" grpId="0" animBg="1"/>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500" fill="hold"/>
                                            <p:tgtEl>
                                              <p:spTgt spid="11"/>
                                            </p:tgtEl>
                                            <p:attrNameLst>
                                              <p:attrName>ppt_x</p:attrName>
                                            </p:attrNameLst>
                                          </p:cBhvr>
                                          <p:tavLst>
                                            <p:tav tm="0">
                                              <p:val>
                                                <p:strVal val="0-#ppt_w/2"/>
                                              </p:val>
                                            </p:tav>
                                            <p:tav tm="100000">
                                              <p:val>
                                                <p:strVal val="#ppt_x"/>
                                              </p:val>
                                            </p:tav>
                                          </p:tavLst>
                                        </p:anim>
                                        <p:anim calcmode="lin" valueType="num">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0-#ppt_w/2"/>
                                              </p:val>
                                            </p:tav>
                                            <p:tav tm="100000">
                                              <p:val>
                                                <p:strVal val="#ppt_x"/>
                                              </p:val>
                                            </p:tav>
                                          </p:tavLst>
                                        </p:anim>
                                        <p:anim calcmode="lin" valueType="num">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500" fill="hold"/>
                                            <p:tgtEl>
                                              <p:spTgt spid="6"/>
                                            </p:tgtEl>
                                            <p:attrNameLst>
                                              <p:attrName>ppt_x</p:attrName>
                                            </p:attrNameLst>
                                          </p:cBhvr>
                                          <p:tavLst>
                                            <p:tav tm="0">
                                              <p:val>
                                                <p:strVal val="0-#ppt_w/2"/>
                                              </p:val>
                                            </p:tav>
                                            <p:tav tm="100000">
                                              <p:val>
                                                <p:strVal val="#ppt_x"/>
                                              </p:val>
                                            </p:tav>
                                          </p:tavLst>
                                        </p:anim>
                                        <p:anim calcmode="lin" valueType="num">
                                          <p:cBhvr additive="base">
                                            <p:cTn id="16" dur="1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0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500" fill="hold"/>
                                            <p:tgtEl>
                                              <p:spTgt spid="5"/>
                                            </p:tgtEl>
                                            <p:attrNameLst>
                                              <p:attrName>ppt_x</p:attrName>
                                            </p:attrNameLst>
                                          </p:cBhvr>
                                          <p:tavLst>
                                            <p:tav tm="0">
                                              <p:val>
                                                <p:strVal val="0-#ppt_w/2"/>
                                              </p:val>
                                            </p:tav>
                                            <p:tav tm="100000">
                                              <p:val>
                                                <p:strVal val="#ppt_x"/>
                                              </p:val>
                                            </p:tav>
                                          </p:tavLst>
                                        </p:anim>
                                        <p:anim calcmode="lin" valueType="num">
                                          <p:cBhvr additive="base">
                                            <p:cTn id="20" dur="1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2" fill="hold" grpId="0" nodeType="afterEffect">
                                      <p:stCondLst>
                                        <p:cond delay="0"/>
                                      </p:stCondLst>
                                      <p:iterate type="lt">
                                        <p:tmPct val="10000"/>
                                      </p:iterate>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1+#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1" grpId="0" animBg="1"/>
          <p:bldP spid="6" grpId="0" animBg="1"/>
          <p:bldP spid="26"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任务描述</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4" name="矩形 13"/>
          <p:cNvSpPr/>
          <p:nvPr/>
        </p:nvSpPr>
        <p:spPr>
          <a:xfrm>
            <a:off x="1269365" y="1927225"/>
            <a:ext cx="4196715" cy="2389505"/>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5" name="矩形 14"/>
          <p:cNvSpPr/>
          <p:nvPr/>
        </p:nvSpPr>
        <p:spPr>
          <a:xfrm>
            <a:off x="2034540" y="1378585"/>
            <a:ext cx="2667000" cy="3589655"/>
          </a:xfrm>
          <a:prstGeom prst="rect">
            <a:avLst/>
          </a:prstGeom>
          <a:blipFill dpi="0" rotWithShape="1">
            <a:blip r:embed="rId1"/>
            <a:srcRect/>
            <a:stretch>
              <a:fillRect l="-68894" t="-29187" r="-129885" b="-2221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1" name="矩形 20"/>
          <p:cNvSpPr/>
          <p:nvPr/>
        </p:nvSpPr>
        <p:spPr bwMode="auto">
          <a:xfrm>
            <a:off x="5982335" y="2664460"/>
            <a:ext cx="4965700" cy="1170305"/>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通过资料查阅和文献学习，了解日常的生活用电、行业企业的生产用电等应用的电力系统基本知识，了解基本的安全操作规程。</a:t>
            </a:r>
            <a:endParaRPr kumimoji="0" lang="en-US" altLang="zh-CN"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矩形 4"/>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randombar(horizontal)">
                                      <p:cBhvr>
                                        <p:cTn id="1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1686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任务目标</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5" name="组合 4"/>
          <p:cNvGrpSpPr/>
          <p:nvPr/>
        </p:nvGrpSpPr>
        <p:grpSpPr>
          <a:xfrm>
            <a:off x="3352283" y="2290230"/>
            <a:ext cx="4696874" cy="3589908"/>
            <a:chOff x="3747563" y="2135427"/>
            <a:chExt cx="4696874" cy="3589908"/>
          </a:xfrm>
        </p:grpSpPr>
        <p:sp>
          <p:nvSpPr>
            <p:cNvPr id="6" name="Freeform 50"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p:nvPr/>
          </p:nvSpPr>
          <p:spPr bwMode="auto">
            <a:xfrm>
              <a:off x="4817428" y="2208010"/>
              <a:ext cx="3536738" cy="2376280"/>
            </a:xfrm>
            <a:custGeom>
              <a:avLst/>
              <a:gdLst>
                <a:gd name="T0" fmla="*/ 66 w 4919"/>
                <a:gd name="T1" fmla="*/ 3305 h 3305"/>
                <a:gd name="T2" fmla="*/ 0 w 4919"/>
                <a:gd name="T3" fmla="*/ 3234 h 3305"/>
                <a:gd name="T4" fmla="*/ 1679 w 4919"/>
                <a:gd name="T5" fmla="*/ 1661 h 3305"/>
                <a:gd name="T6" fmla="*/ 2500 w 4919"/>
                <a:gd name="T7" fmla="*/ 2446 h 3305"/>
                <a:gd name="T8" fmla="*/ 4850 w 4919"/>
                <a:gd name="T9" fmla="*/ 0 h 3305"/>
                <a:gd name="T10" fmla="*/ 4919 w 4919"/>
                <a:gd name="T11" fmla="*/ 66 h 3305"/>
                <a:gd name="T12" fmla="*/ 2502 w 4919"/>
                <a:gd name="T13" fmla="*/ 2579 h 3305"/>
                <a:gd name="T14" fmla="*/ 1679 w 4919"/>
                <a:gd name="T15" fmla="*/ 1793 h 3305"/>
                <a:gd name="T16" fmla="*/ 66 w 4919"/>
                <a:gd name="T17" fmla="*/ 3305 h 3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19" h="3305">
                  <a:moveTo>
                    <a:pt x="66" y="3305"/>
                  </a:moveTo>
                  <a:lnTo>
                    <a:pt x="0" y="3234"/>
                  </a:lnTo>
                  <a:lnTo>
                    <a:pt x="1679" y="1661"/>
                  </a:lnTo>
                  <a:lnTo>
                    <a:pt x="2500" y="2446"/>
                  </a:lnTo>
                  <a:lnTo>
                    <a:pt x="4850" y="0"/>
                  </a:lnTo>
                  <a:lnTo>
                    <a:pt x="4919" y="66"/>
                  </a:lnTo>
                  <a:lnTo>
                    <a:pt x="2502" y="2579"/>
                  </a:lnTo>
                  <a:lnTo>
                    <a:pt x="1679" y="1793"/>
                  </a:lnTo>
                  <a:lnTo>
                    <a:pt x="66" y="3305"/>
                  </a:lnTo>
                  <a:close/>
                </a:path>
              </a:pathLst>
            </a:custGeom>
            <a:solidFill>
              <a:srgbClr val="0C283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Oval 41"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noChangeArrowheads="1"/>
            </p:cNvSpPr>
            <p:nvPr/>
          </p:nvSpPr>
          <p:spPr bwMode="auto">
            <a:xfrm>
              <a:off x="3747563" y="3812089"/>
              <a:ext cx="1911090" cy="1913246"/>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8" name="Oval 42"/>
            <p:cNvSpPr>
              <a:spLocks noChangeArrowheads="1"/>
            </p:cNvSpPr>
            <p:nvPr/>
          </p:nvSpPr>
          <p:spPr bwMode="auto">
            <a:xfrm>
              <a:off x="3803645" y="3869608"/>
              <a:ext cx="1798926" cy="1798208"/>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9" name="组合 8"/>
            <p:cNvGrpSpPr/>
            <p:nvPr/>
          </p:nvGrpSpPr>
          <p:grpSpPr>
            <a:xfrm>
              <a:off x="4111876" y="4380279"/>
              <a:ext cx="1190374" cy="791966"/>
              <a:chOff x="4001369" y="4306758"/>
              <a:chExt cx="1411388" cy="939008"/>
            </a:xfrm>
          </p:grpSpPr>
          <p:sp>
            <p:nvSpPr>
              <p:cNvPr id="32" name="Freeform 40"/>
              <p:cNvSpPr/>
              <p:nvPr/>
            </p:nvSpPr>
            <p:spPr bwMode="auto">
              <a:xfrm>
                <a:off x="4169613" y="4354930"/>
                <a:ext cx="1079931" cy="651410"/>
              </a:xfrm>
              <a:custGeom>
                <a:avLst/>
                <a:gdLst>
                  <a:gd name="connsiteX0" fmla="*/ 0 w 1345946"/>
                  <a:gd name="connsiteY0" fmla="*/ 0 h 811869"/>
                  <a:gd name="connsiteX1" fmla="*/ 1345946 w 1345946"/>
                  <a:gd name="connsiteY1" fmla="*/ 0 h 811869"/>
                  <a:gd name="connsiteX2" fmla="*/ 1345946 w 1345946"/>
                  <a:gd name="connsiteY2" fmla="*/ 811869 h 811869"/>
                  <a:gd name="connsiteX3" fmla="*/ 0 w 1345946"/>
                  <a:gd name="connsiteY3" fmla="*/ 811869 h 811869"/>
                </a:gdLst>
                <a:ahLst/>
                <a:cxnLst>
                  <a:cxn ang="0">
                    <a:pos x="connsiteX0" y="connsiteY0"/>
                  </a:cxn>
                  <a:cxn ang="0">
                    <a:pos x="connsiteX1" y="connsiteY1"/>
                  </a:cxn>
                  <a:cxn ang="0">
                    <a:pos x="connsiteX2" y="connsiteY2"/>
                  </a:cxn>
                  <a:cxn ang="0">
                    <a:pos x="connsiteX3" y="connsiteY3"/>
                  </a:cxn>
                </a:cxnLst>
                <a:rect l="l" t="t" r="r" b="b"/>
                <a:pathLst>
                  <a:path w="1345946" h="811869">
                    <a:moveTo>
                      <a:pt x="0" y="0"/>
                    </a:moveTo>
                    <a:lnTo>
                      <a:pt x="1345946" y="0"/>
                    </a:lnTo>
                    <a:lnTo>
                      <a:pt x="1345946" y="811869"/>
                    </a:lnTo>
                    <a:lnTo>
                      <a:pt x="0" y="811869"/>
                    </a:lnTo>
                    <a:close/>
                  </a:path>
                </a:pathLst>
              </a:custGeom>
              <a:solidFill>
                <a:srgbClr val="01A89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33" name="Freeform 45"/>
              <p:cNvSpPr/>
              <p:nvPr/>
            </p:nvSpPr>
            <p:spPr bwMode="auto">
              <a:xfrm>
                <a:off x="4169613" y="4354931"/>
                <a:ext cx="1079931" cy="651410"/>
              </a:xfrm>
              <a:custGeom>
                <a:avLst/>
                <a:gdLst>
                  <a:gd name="T0" fmla="*/ 1502 w 1502"/>
                  <a:gd name="T1" fmla="*/ 906 h 906"/>
                  <a:gd name="T2" fmla="*/ 0 w 1502"/>
                  <a:gd name="T3" fmla="*/ 906 h 906"/>
                  <a:gd name="T4" fmla="*/ 0 w 1502"/>
                  <a:gd name="T5" fmla="*/ 0 h 906"/>
                </a:gdLst>
                <a:ahLst/>
                <a:cxnLst>
                  <a:cxn ang="0">
                    <a:pos x="T0" y="T1"/>
                  </a:cxn>
                  <a:cxn ang="0">
                    <a:pos x="T2" y="T3"/>
                  </a:cxn>
                  <a:cxn ang="0">
                    <a:pos x="T4" y="T5"/>
                  </a:cxn>
                </a:cxnLst>
                <a:rect l="0" t="0" r="r" b="b"/>
                <a:pathLst>
                  <a:path w="1502" h="906">
                    <a:moveTo>
                      <a:pt x="1502" y="906"/>
                    </a:moveTo>
                    <a:lnTo>
                      <a:pt x="0" y="90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4" name="Freeform 46"/>
              <p:cNvSpPr>
                <a:spLocks noEditPoints="1"/>
              </p:cNvSpPr>
              <p:nvPr/>
            </p:nvSpPr>
            <p:spPr bwMode="auto">
              <a:xfrm>
                <a:off x="4132226" y="4306758"/>
                <a:ext cx="1148954" cy="743441"/>
              </a:xfrm>
              <a:custGeom>
                <a:avLst/>
                <a:gdLst>
                  <a:gd name="T0" fmla="*/ 638 w 676"/>
                  <a:gd name="T1" fmla="*/ 0 h 437"/>
                  <a:gd name="T2" fmla="*/ 38 w 676"/>
                  <a:gd name="T3" fmla="*/ 0 h 437"/>
                  <a:gd name="T4" fmla="*/ 0 w 676"/>
                  <a:gd name="T5" fmla="*/ 36 h 437"/>
                  <a:gd name="T6" fmla="*/ 0 w 676"/>
                  <a:gd name="T7" fmla="*/ 401 h 437"/>
                  <a:gd name="T8" fmla="*/ 38 w 676"/>
                  <a:gd name="T9" fmla="*/ 437 h 437"/>
                  <a:gd name="T10" fmla="*/ 638 w 676"/>
                  <a:gd name="T11" fmla="*/ 437 h 437"/>
                  <a:gd name="T12" fmla="*/ 676 w 676"/>
                  <a:gd name="T13" fmla="*/ 401 h 437"/>
                  <a:gd name="T14" fmla="*/ 676 w 676"/>
                  <a:gd name="T15" fmla="*/ 36 h 437"/>
                  <a:gd name="T16" fmla="*/ 638 w 676"/>
                  <a:gd name="T17" fmla="*/ 0 h 437"/>
                  <a:gd name="T18" fmla="*/ 648 w 676"/>
                  <a:gd name="T19" fmla="*/ 402 h 437"/>
                  <a:gd name="T20" fmla="*/ 28 w 676"/>
                  <a:gd name="T21" fmla="*/ 402 h 437"/>
                  <a:gd name="T22" fmla="*/ 28 w 676"/>
                  <a:gd name="T23" fmla="*/ 35 h 437"/>
                  <a:gd name="T24" fmla="*/ 648 w 676"/>
                  <a:gd name="T25" fmla="*/ 35 h 437"/>
                  <a:gd name="T26" fmla="*/ 648 w 676"/>
                  <a:gd name="T27" fmla="*/ 402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6" h="437">
                    <a:moveTo>
                      <a:pt x="638" y="0"/>
                    </a:moveTo>
                    <a:cubicBezTo>
                      <a:pt x="38" y="0"/>
                      <a:pt x="38" y="0"/>
                      <a:pt x="38" y="0"/>
                    </a:cubicBezTo>
                    <a:cubicBezTo>
                      <a:pt x="17" y="0"/>
                      <a:pt x="0" y="16"/>
                      <a:pt x="0" y="36"/>
                    </a:cubicBezTo>
                    <a:cubicBezTo>
                      <a:pt x="0" y="401"/>
                      <a:pt x="0" y="401"/>
                      <a:pt x="0" y="401"/>
                    </a:cubicBezTo>
                    <a:cubicBezTo>
                      <a:pt x="0" y="421"/>
                      <a:pt x="17" y="437"/>
                      <a:pt x="38" y="437"/>
                    </a:cubicBezTo>
                    <a:cubicBezTo>
                      <a:pt x="638" y="437"/>
                      <a:pt x="638" y="437"/>
                      <a:pt x="638" y="437"/>
                    </a:cubicBezTo>
                    <a:cubicBezTo>
                      <a:pt x="659" y="437"/>
                      <a:pt x="676" y="421"/>
                      <a:pt x="676" y="401"/>
                    </a:cubicBezTo>
                    <a:cubicBezTo>
                      <a:pt x="676" y="36"/>
                      <a:pt x="676" y="36"/>
                      <a:pt x="676" y="36"/>
                    </a:cubicBezTo>
                    <a:cubicBezTo>
                      <a:pt x="676" y="16"/>
                      <a:pt x="659" y="0"/>
                      <a:pt x="638" y="0"/>
                    </a:cubicBezTo>
                    <a:close/>
                    <a:moveTo>
                      <a:pt x="648" y="402"/>
                    </a:moveTo>
                    <a:cubicBezTo>
                      <a:pt x="28" y="402"/>
                      <a:pt x="28" y="402"/>
                      <a:pt x="28" y="402"/>
                    </a:cubicBezTo>
                    <a:cubicBezTo>
                      <a:pt x="28" y="35"/>
                      <a:pt x="28" y="35"/>
                      <a:pt x="28" y="35"/>
                    </a:cubicBezTo>
                    <a:cubicBezTo>
                      <a:pt x="648" y="35"/>
                      <a:pt x="648" y="35"/>
                      <a:pt x="648" y="35"/>
                    </a:cubicBezTo>
                    <a:lnTo>
                      <a:pt x="648" y="402"/>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5" name="Freeform 47"/>
              <p:cNvSpPr/>
              <p:nvPr/>
            </p:nvSpPr>
            <p:spPr bwMode="auto">
              <a:xfrm>
                <a:off x="4002807" y="5004183"/>
                <a:ext cx="1407792" cy="194129"/>
              </a:xfrm>
              <a:custGeom>
                <a:avLst/>
                <a:gdLst>
                  <a:gd name="T0" fmla="*/ 1745 w 1958"/>
                  <a:gd name="T1" fmla="*/ 0 h 270"/>
                  <a:gd name="T2" fmla="*/ 1133 w 1958"/>
                  <a:gd name="T3" fmla="*/ 0 h 270"/>
                  <a:gd name="T4" fmla="*/ 825 w 1958"/>
                  <a:gd name="T5" fmla="*/ 0 h 270"/>
                  <a:gd name="T6" fmla="*/ 211 w 1958"/>
                  <a:gd name="T7" fmla="*/ 0 h 270"/>
                  <a:gd name="T8" fmla="*/ 0 w 1958"/>
                  <a:gd name="T9" fmla="*/ 270 h 270"/>
                  <a:gd name="T10" fmla="*/ 825 w 1958"/>
                  <a:gd name="T11" fmla="*/ 270 h 270"/>
                  <a:gd name="T12" fmla="*/ 1133 w 1958"/>
                  <a:gd name="T13" fmla="*/ 270 h 270"/>
                  <a:gd name="T14" fmla="*/ 1958 w 1958"/>
                  <a:gd name="T15" fmla="*/ 270 h 270"/>
                  <a:gd name="T16" fmla="*/ 1745 w 1958"/>
                  <a:gd name="T17"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58" h="270">
                    <a:moveTo>
                      <a:pt x="1745" y="0"/>
                    </a:moveTo>
                    <a:lnTo>
                      <a:pt x="1133" y="0"/>
                    </a:lnTo>
                    <a:lnTo>
                      <a:pt x="825" y="0"/>
                    </a:lnTo>
                    <a:lnTo>
                      <a:pt x="211" y="0"/>
                    </a:lnTo>
                    <a:lnTo>
                      <a:pt x="0" y="270"/>
                    </a:lnTo>
                    <a:lnTo>
                      <a:pt x="825" y="270"/>
                    </a:lnTo>
                    <a:lnTo>
                      <a:pt x="1133" y="270"/>
                    </a:lnTo>
                    <a:lnTo>
                      <a:pt x="1958" y="270"/>
                    </a:lnTo>
                    <a:lnTo>
                      <a:pt x="1745" y="0"/>
                    </a:lnTo>
                    <a:close/>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6" name="Freeform 48"/>
              <p:cNvSpPr/>
              <p:nvPr/>
            </p:nvSpPr>
            <p:spPr bwMode="auto">
              <a:xfrm>
                <a:off x="4001369" y="5198312"/>
                <a:ext cx="1411388" cy="47454"/>
              </a:xfrm>
              <a:custGeom>
                <a:avLst/>
                <a:gdLst>
                  <a:gd name="T0" fmla="*/ 829 w 830"/>
                  <a:gd name="T1" fmla="*/ 0 h 28"/>
                  <a:gd name="T2" fmla="*/ 480 w 830"/>
                  <a:gd name="T3" fmla="*/ 0 h 28"/>
                  <a:gd name="T4" fmla="*/ 350 w 830"/>
                  <a:gd name="T5" fmla="*/ 0 h 28"/>
                  <a:gd name="T6" fmla="*/ 1 w 830"/>
                  <a:gd name="T7" fmla="*/ 0 h 28"/>
                  <a:gd name="T8" fmla="*/ 63 w 830"/>
                  <a:gd name="T9" fmla="*/ 28 h 28"/>
                  <a:gd name="T10" fmla="*/ 348 w 830"/>
                  <a:gd name="T11" fmla="*/ 28 h 28"/>
                  <a:gd name="T12" fmla="*/ 482 w 830"/>
                  <a:gd name="T13" fmla="*/ 28 h 28"/>
                  <a:gd name="T14" fmla="*/ 767 w 830"/>
                  <a:gd name="T15" fmla="*/ 28 h 28"/>
                  <a:gd name="T16" fmla="*/ 829 w 830"/>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0" h="28">
                    <a:moveTo>
                      <a:pt x="829" y="0"/>
                    </a:moveTo>
                    <a:cubicBezTo>
                      <a:pt x="480" y="0"/>
                      <a:pt x="480" y="0"/>
                      <a:pt x="480" y="0"/>
                    </a:cubicBezTo>
                    <a:cubicBezTo>
                      <a:pt x="350" y="0"/>
                      <a:pt x="350" y="0"/>
                      <a:pt x="350" y="0"/>
                    </a:cubicBezTo>
                    <a:cubicBezTo>
                      <a:pt x="1" y="0"/>
                      <a:pt x="1" y="0"/>
                      <a:pt x="1" y="0"/>
                    </a:cubicBezTo>
                    <a:cubicBezTo>
                      <a:pt x="1" y="0"/>
                      <a:pt x="0" y="28"/>
                      <a:pt x="63" y="28"/>
                    </a:cubicBezTo>
                    <a:cubicBezTo>
                      <a:pt x="100" y="28"/>
                      <a:pt x="240" y="28"/>
                      <a:pt x="348" y="28"/>
                    </a:cubicBezTo>
                    <a:cubicBezTo>
                      <a:pt x="423" y="28"/>
                      <a:pt x="482" y="28"/>
                      <a:pt x="482" y="28"/>
                    </a:cubicBezTo>
                    <a:cubicBezTo>
                      <a:pt x="590" y="28"/>
                      <a:pt x="730" y="28"/>
                      <a:pt x="767" y="28"/>
                    </a:cubicBezTo>
                    <a:cubicBezTo>
                      <a:pt x="830" y="28"/>
                      <a:pt x="829" y="0"/>
                      <a:pt x="829" y="0"/>
                    </a:cubicBezTo>
                    <a:close/>
                  </a:path>
                </a:pathLst>
              </a:custGeom>
              <a:solidFill>
                <a:schemeClr val="bg1">
                  <a:lumMod val="8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7" name="Freeform 49"/>
              <p:cNvSpPr/>
              <p:nvPr/>
            </p:nvSpPr>
            <p:spPr bwMode="auto">
              <a:xfrm>
                <a:off x="4002807" y="5004183"/>
                <a:ext cx="1407792" cy="194129"/>
              </a:xfrm>
              <a:custGeom>
                <a:avLst/>
                <a:gdLst>
                  <a:gd name="T0" fmla="*/ 1745 w 1958"/>
                  <a:gd name="T1" fmla="*/ 0 h 270"/>
                  <a:gd name="T2" fmla="*/ 1138 w 1958"/>
                  <a:gd name="T3" fmla="*/ 0 h 270"/>
                  <a:gd name="T4" fmla="*/ 1133 w 1958"/>
                  <a:gd name="T5" fmla="*/ 0 h 270"/>
                  <a:gd name="T6" fmla="*/ 825 w 1958"/>
                  <a:gd name="T7" fmla="*/ 0 h 270"/>
                  <a:gd name="T8" fmla="*/ 821 w 1958"/>
                  <a:gd name="T9" fmla="*/ 0 h 270"/>
                  <a:gd name="T10" fmla="*/ 211 w 1958"/>
                  <a:gd name="T11" fmla="*/ 0 h 270"/>
                  <a:gd name="T12" fmla="*/ 0 w 1958"/>
                  <a:gd name="T13" fmla="*/ 270 h 270"/>
                  <a:gd name="T14" fmla="*/ 825 w 1958"/>
                  <a:gd name="T15" fmla="*/ 270 h 270"/>
                  <a:gd name="T16" fmla="*/ 1133 w 1958"/>
                  <a:gd name="T17" fmla="*/ 270 h 270"/>
                  <a:gd name="T18" fmla="*/ 1958 w 1958"/>
                  <a:gd name="T19" fmla="*/ 270 h 270"/>
                  <a:gd name="T20" fmla="*/ 1745 w 1958"/>
                  <a:gd name="T21"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8" h="270">
                    <a:moveTo>
                      <a:pt x="1745" y="0"/>
                    </a:moveTo>
                    <a:lnTo>
                      <a:pt x="1138" y="0"/>
                    </a:lnTo>
                    <a:lnTo>
                      <a:pt x="1133" y="0"/>
                    </a:lnTo>
                    <a:lnTo>
                      <a:pt x="825" y="0"/>
                    </a:lnTo>
                    <a:lnTo>
                      <a:pt x="821" y="0"/>
                    </a:lnTo>
                    <a:lnTo>
                      <a:pt x="211" y="0"/>
                    </a:lnTo>
                    <a:lnTo>
                      <a:pt x="0" y="270"/>
                    </a:lnTo>
                    <a:lnTo>
                      <a:pt x="825" y="270"/>
                    </a:lnTo>
                    <a:lnTo>
                      <a:pt x="1133" y="270"/>
                    </a:lnTo>
                    <a:lnTo>
                      <a:pt x="1958" y="270"/>
                    </a:lnTo>
                    <a:lnTo>
                      <a:pt x="1745" y="0"/>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10" name="Freeform 51"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p:nvPr/>
          </p:nvSpPr>
          <p:spPr bwMode="auto">
            <a:xfrm>
              <a:off x="8182651" y="2135427"/>
              <a:ext cx="261786" cy="252296"/>
            </a:xfrm>
            <a:custGeom>
              <a:avLst/>
              <a:gdLst>
                <a:gd name="T0" fmla="*/ 331 w 331"/>
                <a:gd name="T1" fmla="*/ 319 h 319"/>
                <a:gd name="T2" fmla="*/ 316 w 331"/>
                <a:gd name="T3" fmla="*/ 0 h 319"/>
                <a:gd name="T4" fmla="*/ 0 w 331"/>
                <a:gd name="T5" fmla="*/ 12 h 319"/>
                <a:gd name="T6" fmla="*/ 331 w 331"/>
                <a:gd name="T7" fmla="*/ 319 h 319"/>
              </a:gdLst>
              <a:ahLst/>
              <a:cxnLst>
                <a:cxn ang="0">
                  <a:pos x="T0" y="T1"/>
                </a:cxn>
                <a:cxn ang="0">
                  <a:pos x="T2" y="T3"/>
                </a:cxn>
                <a:cxn ang="0">
                  <a:pos x="T4" y="T5"/>
                </a:cxn>
                <a:cxn ang="0">
                  <a:pos x="T6" y="T7"/>
                </a:cxn>
              </a:cxnLst>
              <a:rect l="0" t="0" r="r" b="b"/>
              <a:pathLst>
                <a:path w="331" h="319">
                  <a:moveTo>
                    <a:pt x="331" y="319"/>
                  </a:moveTo>
                  <a:lnTo>
                    <a:pt x="316" y="0"/>
                  </a:lnTo>
                  <a:lnTo>
                    <a:pt x="0" y="12"/>
                  </a:lnTo>
                  <a:lnTo>
                    <a:pt x="331" y="319"/>
                  </a:lnTo>
                  <a:close/>
                </a:path>
              </a:pathLst>
            </a:custGeom>
            <a:solidFill>
              <a:srgbClr val="0C283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nvGrpSpPr>
            <p:cNvPr id="14" name="Group 4"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5815394" y="3241926"/>
              <a:ext cx="389695" cy="389696"/>
              <a:chOff x="5497307" y="3138235"/>
              <a:chExt cx="485687" cy="485688"/>
            </a:xfrm>
          </p:grpSpPr>
          <p:sp>
            <p:nvSpPr>
              <p:cNvPr id="29" name="Oval 52"/>
              <p:cNvSpPr>
                <a:spLocks noChangeArrowheads="1"/>
              </p:cNvSpPr>
              <p:nvPr/>
            </p:nvSpPr>
            <p:spPr bwMode="auto">
              <a:xfrm>
                <a:off x="5497307" y="3138235"/>
                <a:ext cx="485687" cy="485688"/>
              </a:xfrm>
              <a:prstGeom prst="ellipse">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0" name="Oval 53"/>
              <p:cNvSpPr>
                <a:spLocks noChangeArrowheads="1"/>
              </p:cNvSpPr>
              <p:nvPr/>
            </p:nvSpPr>
            <p:spPr bwMode="auto">
              <a:xfrm>
                <a:off x="5520606" y="3161533"/>
                <a:ext cx="436402" cy="437298"/>
              </a:xfrm>
              <a:prstGeom prst="ellipse">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1" name="Freeform 54"/>
              <p:cNvSpPr/>
              <p:nvPr/>
            </p:nvSpPr>
            <p:spPr bwMode="auto">
              <a:xfrm>
                <a:off x="5618824" y="3295038"/>
                <a:ext cx="257890" cy="152705"/>
              </a:xfrm>
              <a:custGeom>
                <a:avLst/>
                <a:gdLst>
                  <a:gd name="T0" fmla="*/ 134 w 172"/>
                  <a:gd name="T1" fmla="*/ 28 h 102"/>
                  <a:gd name="T2" fmla="*/ 132 w 172"/>
                  <a:gd name="T3" fmla="*/ 28 h 102"/>
                  <a:gd name="T4" fmla="*/ 86 w 172"/>
                  <a:gd name="T5" fmla="*/ 0 h 102"/>
                  <a:gd name="T6" fmla="*/ 39 w 172"/>
                  <a:gd name="T7" fmla="*/ 28 h 102"/>
                  <a:gd name="T8" fmla="*/ 37 w 172"/>
                  <a:gd name="T9" fmla="*/ 28 h 102"/>
                  <a:gd name="T10" fmla="*/ 0 w 172"/>
                  <a:gd name="T11" fmla="*/ 65 h 102"/>
                  <a:gd name="T12" fmla="*/ 37 w 172"/>
                  <a:gd name="T13" fmla="*/ 102 h 102"/>
                  <a:gd name="T14" fmla="*/ 72 w 172"/>
                  <a:gd name="T15" fmla="*/ 102 h 102"/>
                  <a:gd name="T16" fmla="*/ 72 w 172"/>
                  <a:gd name="T17" fmla="*/ 86 h 102"/>
                  <a:gd name="T18" fmla="*/ 43 w 172"/>
                  <a:gd name="T19" fmla="*/ 86 h 102"/>
                  <a:gd name="T20" fmla="*/ 86 w 172"/>
                  <a:gd name="T21" fmla="*/ 47 h 102"/>
                  <a:gd name="T22" fmla="*/ 130 w 172"/>
                  <a:gd name="T23" fmla="*/ 86 h 102"/>
                  <a:gd name="T24" fmla="*/ 96 w 172"/>
                  <a:gd name="T25" fmla="*/ 86 h 102"/>
                  <a:gd name="T26" fmla="*/ 96 w 172"/>
                  <a:gd name="T27" fmla="*/ 102 h 102"/>
                  <a:gd name="T28" fmla="*/ 134 w 172"/>
                  <a:gd name="T29" fmla="*/ 102 h 102"/>
                  <a:gd name="T30" fmla="*/ 172 w 172"/>
                  <a:gd name="T31" fmla="*/ 65 h 102"/>
                  <a:gd name="T32" fmla="*/ 134 w 172"/>
                  <a:gd name="T33" fmla="*/ 2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2" h="102">
                    <a:moveTo>
                      <a:pt x="134" y="28"/>
                    </a:moveTo>
                    <a:cubicBezTo>
                      <a:pt x="134" y="28"/>
                      <a:pt x="133" y="28"/>
                      <a:pt x="132" y="28"/>
                    </a:cubicBezTo>
                    <a:cubicBezTo>
                      <a:pt x="124" y="11"/>
                      <a:pt x="106" y="0"/>
                      <a:pt x="86" y="0"/>
                    </a:cubicBezTo>
                    <a:cubicBezTo>
                      <a:pt x="65" y="0"/>
                      <a:pt x="48" y="11"/>
                      <a:pt x="39" y="28"/>
                    </a:cubicBezTo>
                    <a:cubicBezTo>
                      <a:pt x="38" y="28"/>
                      <a:pt x="38" y="28"/>
                      <a:pt x="37" y="28"/>
                    </a:cubicBezTo>
                    <a:cubicBezTo>
                      <a:pt x="16" y="28"/>
                      <a:pt x="0" y="44"/>
                      <a:pt x="0" y="65"/>
                    </a:cubicBezTo>
                    <a:cubicBezTo>
                      <a:pt x="0" y="85"/>
                      <a:pt x="16" y="102"/>
                      <a:pt x="37" y="102"/>
                    </a:cubicBezTo>
                    <a:cubicBezTo>
                      <a:pt x="72" y="102"/>
                      <a:pt x="72" y="102"/>
                      <a:pt x="72" y="102"/>
                    </a:cubicBezTo>
                    <a:cubicBezTo>
                      <a:pt x="72" y="86"/>
                      <a:pt x="72" y="86"/>
                      <a:pt x="72" y="86"/>
                    </a:cubicBezTo>
                    <a:cubicBezTo>
                      <a:pt x="43" y="86"/>
                      <a:pt x="43" y="86"/>
                      <a:pt x="43" y="86"/>
                    </a:cubicBezTo>
                    <a:cubicBezTo>
                      <a:pt x="86" y="47"/>
                      <a:pt x="86" y="47"/>
                      <a:pt x="86" y="47"/>
                    </a:cubicBezTo>
                    <a:cubicBezTo>
                      <a:pt x="130" y="86"/>
                      <a:pt x="130" y="86"/>
                      <a:pt x="130" y="86"/>
                    </a:cubicBezTo>
                    <a:cubicBezTo>
                      <a:pt x="96" y="86"/>
                      <a:pt x="96" y="86"/>
                      <a:pt x="96" y="86"/>
                    </a:cubicBezTo>
                    <a:cubicBezTo>
                      <a:pt x="96" y="102"/>
                      <a:pt x="96" y="102"/>
                      <a:pt x="96" y="102"/>
                    </a:cubicBezTo>
                    <a:cubicBezTo>
                      <a:pt x="134" y="102"/>
                      <a:pt x="134" y="102"/>
                      <a:pt x="134" y="102"/>
                    </a:cubicBezTo>
                    <a:cubicBezTo>
                      <a:pt x="155" y="102"/>
                      <a:pt x="172" y="85"/>
                      <a:pt x="172" y="65"/>
                    </a:cubicBezTo>
                    <a:cubicBezTo>
                      <a:pt x="172" y="44"/>
                      <a:pt x="155" y="28"/>
                      <a:pt x="134" y="28"/>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grpSp>
          <p:nvGrpSpPr>
            <p:cNvPr id="15" name="Group 5"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6344575" y="3657505"/>
              <a:ext cx="626964" cy="629121"/>
              <a:chOff x="6156839" y="3656182"/>
              <a:chExt cx="781401" cy="784090"/>
            </a:xfrm>
          </p:grpSpPr>
          <p:sp>
            <p:nvSpPr>
              <p:cNvPr id="20" name="Oval 55"/>
              <p:cNvSpPr>
                <a:spLocks noChangeArrowheads="1"/>
              </p:cNvSpPr>
              <p:nvPr/>
            </p:nvSpPr>
            <p:spPr bwMode="auto">
              <a:xfrm>
                <a:off x="6156839" y="3656182"/>
                <a:ext cx="781401" cy="784090"/>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1" name="Oval 56"/>
              <p:cNvSpPr>
                <a:spLocks noChangeArrowheads="1"/>
              </p:cNvSpPr>
              <p:nvPr/>
            </p:nvSpPr>
            <p:spPr bwMode="auto">
              <a:xfrm>
                <a:off x="6194475" y="3696507"/>
                <a:ext cx="706129" cy="705233"/>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22" name="Group 31"/>
              <p:cNvGrpSpPr/>
              <p:nvPr/>
            </p:nvGrpSpPr>
            <p:grpSpPr>
              <a:xfrm>
                <a:off x="6362046" y="3830026"/>
                <a:ext cx="311844" cy="404143"/>
                <a:chOff x="6386337" y="3714908"/>
                <a:chExt cx="311844" cy="404143"/>
              </a:xfrm>
            </p:grpSpPr>
            <p:sp>
              <p:nvSpPr>
                <p:cNvPr id="23" name="Freeform 57"/>
                <p:cNvSpPr/>
                <p:nvPr/>
              </p:nvSpPr>
              <p:spPr bwMode="auto">
                <a:xfrm>
                  <a:off x="6394402" y="4072453"/>
                  <a:ext cx="60039" cy="46597"/>
                </a:xfrm>
                <a:custGeom>
                  <a:avLst/>
                  <a:gdLst>
                    <a:gd name="T0" fmla="*/ 16 w 28"/>
                    <a:gd name="T1" fmla="*/ 0 h 22"/>
                    <a:gd name="T2" fmla="*/ 13 w 28"/>
                    <a:gd name="T3" fmla="*/ 0 h 22"/>
                    <a:gd name="T4" fmla="*/ 0 w 28"/>
                    <a:gd name="T5" fmla="*/ 8 h 22"/>
                    <a:gd name="T6" fmla="*/ 0 w 28"/>
                    <a:gd name="T7" fmla="*/ 12 h 22"/>
                    <a:gd name="T8" fmla="*/ 13 w 28"/>
                    <a:gd name="T9" fmla="*/ 22 h 22"/>
                    <a:gd name="T10" fmla="*/ 16 w 28"/>
                    <a:gd name="T11" fmla="*/ 22 h 22"/>
                    <a:gd name="T12" fmla="*/ 28 w 28"/>
                    <a:gd name="T13" fmla="*/ 12 h 22"/>
                    <a:gd name="T14" fmla="*/ 28 w 28"/>
                    <a:gd name="T15" fmla="*/ 8 h 22"/>
                    <a:gd name="T16" fmla="*/ 16 w 28"/>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2">
                      <a:moveTo>
                        <a:pt x="16" y="0"/>
                      </a:moveTo>
                      <a:cubicBezTo>
                        <a:pt x="13" y="0"/>
                        <a:pt x="13" y="0"/>
                        <a:pt x="13" y="0"/>
                      </a:cubicBezTo>
                      <a:cubicBezTo>
                        <a:pt x="7" y="0"/>
                        <a:pt x="0" y="2"/>
                        <a:pt x="0" y="8"/>
                      </a:cubicBezTo>
                      <a:cubicBezTo>
                        <a:pt x="0" y="12"/>
                        <a:pt x="0" y="12"/>
                        <a:pt x="0" y="12"/>
                      </a:cubicBezTo>
                      <a:cubicBezTo>
                        <a:pt x="0" y="18"/>
                        <a:pt x="7" y="22"/>
                        <a:pt x="13" y="22"/>
                      </a:cubicBezTo>
                      <a:cubicBezTo>
                        <a:pt x="16" y="22"/>
                        <a:pt x="16" y="22"/>
                        <a:pt x="16" y="22"/>
                      </a:cubicBezTo>
                      <a:cubicBezTo>
                        <a:pt x="22" y="22"/>
                        <a:pt x="28" y="18"/>
                        <a:pt x="28" y="12"/>
                      </a:cubicBezTo>
                      <a:cubicBezTo>
                        <a:pt x="28" y="8"/>
                        <a:pt x="28" y="8"/>
                        <a:pt x="28" y="8"/>
                      </a:cubicBezTo>
                      <a:cubicBezTo>
                        <a:pt x="28" y="2"/>
                        <a:pt x="22" y="0"/>
                        <a:pt x="16" y="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4" name="Freeform 58"/>
                <p:cNvSpPr/>
                <p:nvPr/>
              </p:nvSpPr>
              <p:spPr bwMode="auto">
                <a:xfrm>
                  <a:off x="6458025" y="4017791"/>
                  <a:ext cx="55558" cy="101260"/>
                </a:xfrm>
                <a:custGeom>
                  <a:avLst/>
                  <a:gdLst>
                    <a:gd name="T0" fmla="*/ 14 w 26"/>
                    <a:gd name="T1" fmla="*/ 0 h 48"/>
                    <a:gd name="T2" fmla="*/ 10 w 26"/>
                    <a:gd name="T3" fmla="*/ 0 h 48"/>
                    <a:gd name="T4" fmla="*/ 0 w 26"/>
                    <a:gd name="T5" fmla="*/ 9 h 48"/>
                    <a:gd name="T6" fmla="*/ 0 w 26"/>
                    <a:gd name="T7" fmla="*/ 38 h 48"/>
                    <a:gd name="T8" fmla="*/ 10 w 26"/>
                    <a:gd name="T9" fmla="*/ 48 h 48"/>
                    <a:gd name="T10" fmla="*/ 14 w 26"/>
                    <a:gd name="T11" fmla="*/ 48 h 48"/>
                    <a:gd name="T12" fmla="*/ 26 w 26"/>
                    <a:gd name="T13" fmla="*/ 38 h 48"/>
                    <a:gd name="T14" fmla="*/ 26 w 26"/>
                    <a:gd name="T15" fmla="*/ 9 h 48"/>
                    <a:gd name="T16" fmla="*/ 14 w 26"/>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48">
                      <a:moveTo>
                        <a:pt x="14" y="0"/>
                      </a:moveTo>
                      <a:cubicBezTo>
                        <a:pt x="10" y="0"/>
                        <a:pt x="10" y="0"/>
                        <a:pt x="10" y="0"/>
                      </a:cubicBezTo>
                      <a:cubicBezTo>
                        <a:pt x="4" y="0"/>
                        <a:pt x="0" y="3"/>
                        <a:pt x="0" y="9"/>
                      </a:cubicBezTo>
                      <a:cubicBezTo>
                        <a:pt x="0" y="38"/>
                        <a:pt x="0" y="38"/>
                        <a:pt x="0" y="38"/>
                      </a:cubicBezTo>
                      <a:cubicBezTo>
                        <a:pt x="0" y="44"/>
                        <a:pt x="4" y="48"/>
                        <a:pt x="10" y="48"/>
                      </a:cubicBezTo>
                      <a:cubicBezTo>
                        <a:pt x="14" y="48"/>
                        <a:pt x="14" y="48"/>
                        <a:pt x="14" y="48"/>
                      </a:cubicBezTo>
                      <a:cubicBezTo>
                        <a:pt x="20" y="48"/>
                        <a:pt x="26" y="44"/>
                        <a:pt x="26" y="38"/>
                      </a:cubicBezTo>
                      <a:cubicBezTo>
                        <a:pt x="26" y="9"/>
                        <a:pt x="26" y="9"/>
                        <a:pt x="26" y="9"/>
                      </a:cubicBezTo>
                      <a:cubicBezTo>
                        <a:pt x="26" y="3"/>
                        <a:pt x="20" y="0"/>
                        <a:pt x="14" y="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5" name="Freeform 59"/>
                <p:cNvSpPr/>
                <p:nvPr/>
              </p:nvSpPr>
              <p:spPr bwMode="auto">
                <a:xfrm>
                  <a:off x="6524337" y="3971193"/>
                  <a:ext cx="50182" cy="147857"/>
                </a:xfrm>
                <a:custGeom>
                  <a:avLst/>
                  <a:gdLst>
                    <a:gd name="T0" fmla="*/ 14 w 24"/>
                    <a:gd name="T1" fmla="*/ 0 h 70"/>
                    <a:gd name="T2" fmla="*/ 11 w 24"/>
                    <a:gd name="T3" fmla="*/ 0 h 70"/>
                    <a:gd name="T4" fmla="*/ 0 w 24"/>
                    <a:gd name="T5" fmla="*/ 12 h 70"/>
                    <a:gd name="T6" fmla="*/ 0 w 24"/>
                    <a:gd name="T7" fmla="*/ 60 h 70"/>
                    <a:gd name="T8" fmla="*/ 11 w 24"/>
                    <a:gd name="T9" fmla="*/ 70 h 70"/>
                    <a:gd name="T10" fmla="*/ 14 w 24"/>
                    <a:gd name="T11" fmla="*/ 70 h 70"/>
                    <a:gd name="T12" fmla="*/ 24 w 24"/>
                    <a:gd name="T13" fmla="*/ 60 h 70"/>
                    <a:gd name="T14" fmla="*/ 24 w 24"/>
                    <a:gd name="T15" fmla="*/ 12 h 70"/>
                    <a:gd name="T16" fmla="*/ 14 w 24"/>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70">
                      <a:moveTo>
                        <a:pt x="14" y="0"/>
                      </a:moveTo>
                      <a:cubicBezTo>
                        <a:pt x="11" y="0"/>
                        <a:pt x="11" y="0"/>
                        <a:pt x="11" y="0"/>
                      </a:cubicBezTo>
                      <a:cubicBezTo>
                        <a:pt x="5" y="0"/>
                        <a:pt x="0" y="6"/>
                        <a:pt x="0" y="12"/>
                      </a:cubicBezTo>
                      <a:cubicBezTo>
                        <a:pt x="0" y="60"/>
                        <a:pt x="0" y="60"/>
                        <a:pt x="0" y="60"/>
                      </a:cubicBezTo>
                      <a:cubicBezTo>
                        <a:pt x="0" y="65"/>
                        <a:pt x="5" y="70"/>
                        <a:pt x="11" y="70"/>
                      </a:cubicBezTo>
                      <a:cubicBezTo>
                        <a:pt x="14" y="70"/>
                        <a:pt x="14" y="70"/>
                        <a:pt x="14" y="70"/>
                      </a:cubicBezTo>
                      <a:cubicBezTo>
                        <a:pt x="20" y="70"/>
                        <a:pt x="24" y="65"/>
                        <a:pt x="24" y="60"/>
                      </a:cubicBezTo>
                      <a:cubicBezTo>
                        <a:pt x="24" y="12"/>
                        <a:pt x="24" y="12"/>
                        <a:pt x="24" y="12"/>
                      </a:cubicBezTo>
                      <a:cubicBezTo>
                        <a:pt x="24" y="6"/>
                        <a:pt x="20" y="0"/>
                        <a:pt x="14" y="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6" name="Freeform 60"/>
                <p:cNvSpPr/>
                <p:nvPr/>
              </p:nvSpPr>
              <p:spPr bwMode="auto">
                <a:xfrm>
                  <a:off x="6583480" y="3920115"/>
                  <a:ext cx="51078" cy="198935"/>
                </a:xfrm>
                <a:custGeom>
                  <a:avLst/>
                  <a:gdLst>
                    <a:gd name="T0" fmla="*/ 24 w 24"/>
                    <a:gd name="T1" fmla="*/ 11 h 94"/>
                    <a:gd name="T2" fmla="*/ 13 w 24"/>
                    <a:gd name="T3" fmla="*/ 0 h 94"/>
                    <a:gd name="T4" fmla="*/ 11 w 24"/>
                    <a:gd name="T5" fmla="*/ 0 h 94"/>
                    <a:gd name="T6" fmla="*/ 0 w 24"/>
                    <a:gd name="T7" fmla="*/ 11 h 94"/>
                    <a:gd name="T8" fmla="*/ 0 w 24"/>
                    <a:gd name="T9" fmla="*/ 83 h 94"/>
                    <a:gd name="T10" fmla="*/ 11 w 24"/>
                    <a:gd name="T11" fmla="*/ 94 h 94"/>
                    <a:gd name="T12" fmla="*/ 13 w 24"/>
                    <a:gd name="T13" fmla="*/ 94 h 94"/>
                    <a:gd name="T14" fmla="*/ 24 w 24"/>
                    <a:gd name="T15" fmla="*/ 83 h 94"/>
                    <a:gd name="T16" fmla="*/ 24 w 24"/>
                    <a:gd name="T17" fmla="*/ 1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94">
                      <a:moveTo>
                        <a:pt x="24" y="11"/>
                      </a:moveTo>
                      <a:cubicBezTo>
                        <a:pt x="24" y="5"/>
                        <a:pt x="19" y="0"/>
                        <a:pt x="13" y="0"/>
                      </a:cubicBezTo>
                      <a:cubicBezTo>
                        <a:pt x="11" y="0"/>
                        <a:pt x="11" y="0"/>
                        <a:pt x="11" y="0"/>
                      </a:cubicBezTo>
                      <a:cubicBezTo>
                        <a:pt x="5" y="0"/>
                        <a:pt x="0" y="5"/>
                        <a:pt x="0" y="11"/>
                      </a:cubicBezTo>
                      <a:cubicBezTo>
                        <a:pt x="0" y="83"/>
                        <a:pt x="0" y="83"/>
                        <a:pt x="0" y="83"/>
                      </a:cubicBezTo>
                      <a:cubicBezTo>
                        <a:pt x="0" y="89"/>
                        <a:pt x="5" y="94"/>
                        <a:pt x="11" y="94"/>
                      </a:cubicBezTo>
                      <a:cubicBezTo>
                        <a:pt x="13" y="94"/>
                        <a:pt x="13" y="94"/>
                        <a:pt x="13" y="94"/>
                      </a:cubicBezTo>
                      <a:cubicBezTo>
                        <a:pt x="19" y="94"/>
                        <a:pt x="24" y="89"/>
                        <a:pt x="24" y="83"/>
                      </a:cubicBezTo>
                      <a:lnTo>
                        <a:pt x="24" y="11"/>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7" name="Freeform 61"/>
                <p:cNvSpPr/>
                <p:nvPr/>
              </p:nvSpPr>
              <p:spPr bwMode="auto">
                <a:xfrm>
                  <a:off x="6647103" y="3865453"/>
                  <a:ext cx="51078" cy="253597"/>
                </a:xfrm>
                <a:custGeom>
                  <a:avLst/>
                  <a:gdLst>
                    <a:gd name="T0" fmla="*/ 13 w 24"/>
                    <a:gd name="T1" fmla="*/ 0 h 120"/>
                    <a:gd name="T2" fmla="*/ 11 w 24"/>
                    <a:gd name="T3" fmla="*/ 0 h 120"/>
                    <a:gd name="T4" fmla="*/ 0 w 24"/>
                    <a:gd name="T5" fmla="*/ 12 h 120"/>
                    <a:gd name="T6" fmla="*/ 0 w 24"/>
                    <a:gd name="T7" fmla="*/ 109 h 120"/>
                    <a:gd name="T8" fmla="*/ 11 w 24"/>
                    <a:gd name="T9" fmla="*/ 120 h 120"/>
                    <a:gd name="T10" fmla="*/ 13 w 24"/>
                    <a:gd name="T11" fmla="*/ 120 h 120"/>
                    <a:gd name="T12" fmla="*/ 24 w 24"/>
                    <a:gd name="T13" fmla="*/ 109 h 120"/>
                    <a:gd name="T14" fmla="*/ 24 w 24"/>
                    <a:gd name="T15" fmla="*/ 12 h 120"/>
                    <a:gd name="T16" fmla="*/ 13 w 24"/>
                    <a:gd name="T1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120">
                      <a:moveTo>
                        <a:pt x="13" y="0"/>
                      </a:moveTo>
                      <a:cubicBezTo>
                        <a:pt x="11" y="0"/>
                        <a:pt x="11" y="0"/>
                        <a:pt x="11" y="0"/>
                      </a:cubicBezTo>
                      <a:cubicBezTo>
                        <a:pt x="5" y="0"/>
                        <a:pt x="0" y="6"/>
                        <a:pt x="0" y="12"/>
                      </a:cubicBezTo>
                      <a:cubicBezTo>
                        <a:pt x="0" y="109"/>
                        <a:pt x="0" y="109"/>
                        <a:pt x="0" y="109"/>
                      </a:cubicBezTo>
                      <a:cubicBezTo>
                        <a:pt x="0" y="115"/>
                        <a:pt x="5" y="120"/>
                        <a:pt x="11" y="120"/>
                      </a:cubicBezTo>
                      <a:cubicBezTo>
                        <a:pt x="13" y="120"/>
                        <a:pt x="13" y="120"/>
                        <a:pt x="13" y="120"/>
                      </a:cubicBezTo>
                      <a:cubicBezTo>
                        <a:pt x="19" y="120"/>
                        <a:pt x="24" y="115"/>
                        <a:pt x="24" y="109"/>
                      </a:cubicBezTo>
                      <a:cubicBezTo>
                        <a:pt x="24" y="12"/>
                        <a:pt x="24" y="12"/>
                        <a:pt x="24" y="12"/>
                      </a:cubicBezTo>
                      <a:cubicBezTo>
                        <a:pt x="24" y="6"/>
                        <a:pt x="19" y="0"/>
                        <a:pt x="13" y="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8" name="Freeform 62"/>
                <p:cNvSpPr/>
                <p:nvPr/>
              </p:nvSpPr>
              <p:spPr bwMode="auto">
                <a:xfrm>
                  <a:off x="6386337" y="3714908"/>
                  <a:ext cx="311844" cy="273311"/>
                </a:xfrm>
                <a:custGeom>
                  <a:avLst/>
                  <a:gdLst>
                    <a:gd name="T0" fmla="*/ 146 w 147"/>
                    <a:gd name="T1" fmla="*/ 6 h 129"/>
                    <a:gd name="T2" fmla="*/ 135 w 147"/>
                    <a:gd name="T3" fmla="*/ 2 h 129"/>
                    <a:gd name="T4" fmla="*/ 98 w 147"/>
                    <a:gd name="T5" fmla="*/ 16 h 129"/>
                    <a:gd name="T6" fmla="*/ 93 w 147"/>
                    <a:gd name="T7" fmla="*/ 27 h 129"/>
                    <a:gd name="T8" fmla="*/ 101 w 147"/>
                    <a:gd name="T9" fmla="*/ 33 h 129"/>
                    <a:gd name="T10" fmla="*/ 104 w 147"/>
                    <a:gd name="T11" fmla="*/ 32 h 129"/>
                    <a:gd name="T12" fmla="*/ 118 w 147"/>
                    <a:gd name="T13" fmla="*/ 27 h 129"/>
                    <a:gd name="T14" fmla="*/ 7 w 147"/>
                    <a:gd name="T15" fmla="*/ 112 h 129"/>
                    <a:gd name="T16" fmla="*/ 2 w 147"/>
                    <a:gd name="T17" fmla="*/ 123 h 129"/>
                    <a:gd name="T18" fmla="*/ 10 w 147"/>
                    <a:gd name="T19" fmla="*/ 129 h 129"/>
                    <a:gd name="T20" fmla="*/ 13 w 147"/>
                    <a:gd name="T21" fmla="*/ 128 h 129"/>
                    <a:gd name="T22" fmla="*/ 128 w 147"/>
                    <a:gd name="T23" fmla="*/ 43 h 129"/>
                    <a:gd name="T24" fmla="*/ 128 w 147"/>
                    <a:gd name="T25" fmla="*/ 51 h 129"/>
                    <a:gd name="T26" fmla="*/ 137 w 147"/>
                    <a:gd name="T27" fmla="*/ 60 h 129"/>
                    <a:gd name="T28" fmla="*/ 147 w 147"/>
                    <a:gd name="T29" fmla="*/ 51 h 129"/>
                    <a:gd name="T30" fmla="*/ 147 w 147"/>
                    <a:gd name="T31" fmla="*/ 11 h 129"/>
                    <a:gd name="T32" fmla="*/ 147 w 147"/>
                    <a:gd name="T33" fmla="*/ 11 h 129"/>
                    <a:gd name="T34" fmla="*/ 146 w 147"/>
                    <a:gd name="T35" fmla="*/ 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7" h="129">
                      <a:moveTo>
                        <a:pt x="146" y="6"/>
                      </a:moveTo>
                      <a:cubicBezTo>
                        <a:pt x="144" y="2"/>
                        <a:pt x="139" y="0"/>
                        <a:pt x="135" y="2"/>
                      </a:cubicBezTo>
                      <a:cubicBezTo>
                        <a:pt x="98" y="16"/>
                        <a:pt x="98" y="16"/>
                        <a:pt x="98" y="16"/>
                      </a:cubicBezTo>
                      <a:cubicBezTo>
                        <a:pt x="93" y="18"/>
                        <a:pt x="91" y="23"/>
                        <a:pt x="93" y="27"/>
                      </a:cubicBezTo>
                      <a:cubicBezTo>
                        <a:pt x="94" y="31"/>
                        <a:pt x="97" y="33"/>
                        <a:pt x="101" y="33"/>
                      </a:cubicBezTo>
                      <a:cubicBezTo>
                        <a:pt x="102" y="33"/>
                        <a:pt x="103" y="32"/>
                        <a:pt x="104" y="32"/>
                      </a:cubicBezTo>
                      <a:cubicBezTo>
                        <a:pt x="118" y="27"/>
                        <a:pt x="118" y="27"/>
                        <a:pt x="118" y="27"/>
                      </a:cubicBezTo>
                      <a:cubicBezTo>
                        <a:pt x="75" y="87"/>
                        <a:pt x="7" y="112"/>
                        <a:pt x="7" y="112"/>
                      </a:cubicBezTo>
                      <a:cubicBezTo>
                        <a:pt x="2" y="114"/>
                        <a:pt x="0" y="119"/>
                        <a:pt x="2" y="123"/>
                      </a:cubicBezTo>
                      <a:cubicBezTo>
                        <a:pt x="3" y="127"/>
                        <a:pt x="6" y="129"/>
                        <a:pt x="10" y="129"/>
                      </a:cubicBezTo>
                      <a:cubicBezTo>
                        <a:pt x="10" y="129"/>
                        <a:pt x="12" y="129"/>
                        <a:pt x="13" y="128"/>
                      </a:cubicBezTo>
                      <a:cubicBezTo>
                        <a:pt x="16" y="127"/>
                        <a:pt x="80" y="103"/>
                        <a:pt x="128" y="43"/>
                      </a:cubicBezTo>
                      <a:cubicBezTo>
                        <a:pt x="128" y="51"/>
                        <a:pt x="128" y="51"/>
                        <a:pt x="128" y="51"/>
                      </a:cubicBezTo>
                      <a:cubicBezTo>
                        <a:pt x="128" y="56"/>
                        <a:pt x="133" y="60"/>
                        <a:pt x="137" y="60"/>
                      </a:cubicBezTo>
                      <a:cubicBezTo>
                        <a:pt x="142" y="60"/>
                        <a:pt x="147" y="56"/>
                        <a:pt x="147" y="51"/>
                      </a:cubicBezTo>
                      <a:cubicBezTo>
                        <a:pt x="147" y="11"/>
                        <a:pt x="147" y="11"/>
                        <a:pt x="147" y="11"/>
                      </a:cubicBezTo>
                      <a:cubicBezTo>
                        <a:pt x="147" y="11"/>
                        <a:pt x="147" y="11"/>
                        <a:pt x="147" y="11"/>
                      </a:cubicBezTo>
                      <a:cubicBezTo>
                        <a:pt x="147" y="9"/>
                        <a:pt x="147" y="8"/>
                        <a:pt x="146" y="6"/>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grpSp>
        <p:grpSp>
          <p:nvGrpSpPr>
            <p:cNvPr id="16" name="Group 8"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6976572" y="2515740"/>
              <a:ext cx="1093592" cy="1093592"/>
              <a:chOff x="6944513" y="2233171"/>
              <a:chExt cx="1362972" cy="1362972"/>
            </a:xfrm>
          </p:grpSpPr>
          <p:sp>
            <p:nvSpPr>
              <p:cNvPr id="17" name="Oval 63"/>
              <p:cNvSpPr>
                <a:spLocks noChangeArrowheads="1"/>
              </p:cNvSpPr>
              <p:nvPr/>
            </p:nvSpPr>
            <p:spPr bwMode="auto">
              <a:xfrm>
                <a:off x="6944513" y="2233171"/>
                <a:ext cx="1362972" cy="1362972"/>
              </a:xfrm>
              <a:prstGeom prst="ellipse">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8" name="Oval 64"/>
              <p:cNvSpPr>
                <a:spLocks noChangeArrowheads="1"/>
              </p:cNvSpPr>
              <p:nvPr/>
            </p:nvSpPr>
            <p:spPr bwMode="auto">
              <a:xfrm>
                <a:off x="7012616" y="2301275"/>
                <a:ext cx="1229452" cy="1229453"/>
              </a:xfrm>
              <a:prstGeom prst="ellipse">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9" name="Freeform 155"/>
              <p:cNvSpPr>
                <a:spLocks noEditPoints="1"/>
              </p:cNvSpPr>
              <p:nvPr/>
            </p:nvSpPr>
            <p:spPr bwMode="auto">
              <a:xfrm>
                <a:off x="7416504" y="2682179"/>
                <a:ext cx="418990" cy="464955"/>
              </a:xfrm>
              <a:custGeom>
                <a:avLst/>
                <a:gdLst>
                  <a:gd name="T0" fmla="*/ 288 w 300"/>
                  <a:gd name="T1" fmla="*/ 12 h 367"/>
                  <a:gd name="T2" fmla="*/ 259 w 300"/>
                  <a:gd name="T3" fmla="*/ 0 h 367"/>
                  <a:gd name="T4" fmla="*/ 42 w 300"/>
                  <a:gd name="T5" fmla="*/ 0 h 367"/>
                  <a:gd name="T6" fmla="*/ 12 w 300"/>
                  <a:gd name="T7" fmla="*/ 12 h 367"/>
                  <a:gd name="T8" fmla="*/ 0 w 300"/>
                  <a:gd name="T9" fmla="*/ 42 h 367"/>
                  <a:gd name="T10" fmla="*/ 0 w 300"/>
                  <a:gd name="T11" fmla="*/ 325 h 367"/>
                  <a:gd name="T12" fmla="*/ 12 w 300"/>
                  <a:gd name="T13" fmla="*/ 355 h 367"/>
                  <a:gd name="T14" fmla="*/ 42 w 300"/>
                  <a:gd name="T15" fmla="*/ 367 h 367"/>
                  <a:gd name="T16" fmla="*/ 259 w 300"/>
                  <a:gd name="T17" fmla="*/ 367 h 367"/>
                  <a:gd name="T18" fmla="*/ 288 w 300"/>
                  <a:gd name="T19" fmla="*/ 355 h 367"/>
                  <a:gd name="T20" fmla="*/ 300 w 300"/>
                  <a:gd name="T21" fmla="*/ 325 h 367"/>
                  <a:gd name="T22" fmla="*/ 300 w 300"/>
                  <a:gd name="T23" fmla="*/ 42 h 367"/>
                  <a:gd name="T24" fmla="*/ 288 w 300"/>
                  <a:gd name="T25" fmla="*/ 12 h 367"/>
                  <a:gd name="T26" fmla="*/ 162 w 300"/>
                  <a:gd name="T27" fmla="*/ 345 h 367"/>
                  <a:gd name="T28" fmla="*/ 150 w 300"/>
                  <a:gd name="T29" fmla="*/ 350 h 367"/>
                  <a:gd name="T30" fmla="*/ 138 w 300"/>
                  <a:gd name="T31" fmla="*/ 345 h 367"/>
                  <a:gd name="T32" fmla="*/ 133 w 300"/>
                  <a:gd name="T33" fmla="*/ 334 h 367"/>
                  <a:gd name="T34" fmla="*/ 138 w 300"/>
                  <a:gd name="T35" fmla="*/ 322 h 367"/>
                  <a:gd name="T36" fmla="*/ 150 w 300"/>
                  <a:gd name="T37" fmla="*/ 317 h 367"/>
                  <a:gd name="T38" fmla="*/ 162 w 300"/>
                  <a:gd name="T39" fmla="*/ 322 h 367"/>
                  <a:gd name="T40" fmla="*/ 167 w 300"/>
                  <a:gd name="T41" fmla="*/ 334 h 367"/>
                  <a:gd name="T42" fmla="*/ 162 w 300"/>
                  <a:gd name="T43" fmla="*/ 345 h 367"/>
                  <a:gd name="T44" fmla="*/ 267 w 300"/>
                  <a:gd name="T45" fmla="*/ 292 h 367"/>
                  <a:gd name="T46" fmla="*/ 265 w 300"/>
                  <a:gd name="T47" fmla="*/ 298 h 367"/>
                  <a:gd name="T48" fmla="*/ 259 w 300"/>
                  <a:gd name="T49" fmla="*/ 300 h 367"/>
                  <a:gd name="T50" fmla="*/ 42 w 300"/>
                  <a:gd name="T51" fmla="*/ 300 h 367"/>
                  <a:gd name="T52" fmla="*/ 36 w 300"/>
                  <a:gd name="T53" fmla="*/ 298 h 367"/>
                  <a:gd name="T54" fmla="*/ 33 w 300"/>
                  <a:gd name="T55" fmla="*/ 292 h 367"/>
                  <a:gd name="T56" fmla="*/ 33 w 300"/>
                  <a:gd name="T57" fmla="*/ 42 h 367"/>
                  <a:gd name="T58" fmla="*/ 36 w 300"/>
                  <a:gd name="T59" fmla="*/ 36 h 367"/>
                  <a:gd name="T60" fmla="*/ 42 w 300"/>
                  <a:gd name="T61" fmla="*/ 33 h 367"/>
                  <a:gd name="T62" fmla="*/ 259 w 300"/>
                  <a:gd name="T63" fmla="*/ 33 h 367"/>
                  <a:gd name="T64" fmla="*/ 265 w 300"/>
                  <a:gd name="T65" fmla="*/ 36 h 367"/>
                  <a:gd name="T66" fmla="*/ 267 w 300"/>
                  <a:gd name="T67" fmla="*/ 42 h 367"/>
                  <a:gd name="T68" fmla="*/ 267 w 300"/>
                  <a:gd name="T69" fmla="*/ 292 h 367"/>
                  <a:gd name="T70" fmla="*/ 267 w 300"/>
                  <a:gd name="T71" fmla="*/ 292 h 367"/>
                  <a:gd name="T72" fmla="*/ 267 w 300"/>
                  <a:gd name="T73" fmla="*/ 292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0" h="367">
                    <a:moveTo>
                      <a:pt x="288" y="12"/>
                    </a:moveTo>
                    <a:cubicBezTo>
                      <a:pt x="280" y="4"/>
                      <a:pt x="270" y="0"/>
                      <a:pt x="259" y="0"/>
                    </a:cubicBezTo>
                    <a:cubicBezTo>
                      <a:pt x="42" y="0"/>
                      <a:pt x="42" y="0"/>
                      <a:pt x="42" y="0"/>
                    </a:cubicBezTo>
                    <a:cubicBezTo>
                      <a:pt x="30" y="0"/>
                      <a:pt x="20" y="4"/>
                      <a:pt x="12" y="12"/>
                    </a:cubicBezTo>
                    <a:cubicBezTo>
                      <a:pt x="4" y="20"/>
                      <a:pt x="0" y="30"/>
                      <a:pt x="0" y="42"/>
                    </a:cubicBezTo>
                    <a:cubicBezTo>
                      <a:pt x="0" y="325"/>
                      <a:pt x="0" y="325"/>
                      <a:pt x="0" y="325"/>
                    </a:cubicBezTo>
                    <a:cubicBezTo>
                      <a:pt x="0" y="337"/>
                      <a:pt x="4" y="347"/>
                      <a:pt x="12" y="355"/>
                    </a:cubicBezTo>
                    <a:cubicBezTo>
                      <a:pt x="20" y="363"/>
                      <a:pt x="30" y="367"/>
                      <a:pt x="42" y="367"/>
                    </a:cubicBezTo>
                    <a:cubicBezTo>
                      <a:pt x="259" y="367"/>
                      <a:pt x="259" y="367"/>
                      <a:pt x="259" y="367"/>
                    </a:cubicBezTo>
                    <a:cubicBezTo>
                      <a:pt x="270" y="367"/>
                      <a:pt x="280" y="363"/>
                      <a:pt x="288" y="355"/>
                    </a:cubicBezTo>
                    <a:cubicBezTo>
                      <a:pt x="296" y="347"/>
                      <a:pt x="300" y="337"/>
                      <a:pt x="300" y="325"/>
                    </a:cubicBezTo>
                    <a:cubicBezTo>
                      <a:pt x="300" y="42"/>
                      <a:pt x="300" y="42"/>
                      <a:pt x="300" y="42"/>
                    </a:cubicBezTo>
                    <a:cubicBezTo>
                      <a:pt x="300" y="30"/>
                      <a:pt x="296" y="20"/>
                      <a:pt x="288" y="12"/>
                    </a:cubicBezTo>
                    <a:close/>
                    <a:moveTo>
                      <a:pt x="162" y="345"/>
                    </a:moveTo>
                    <a:cubicBezTo>
                      <a:pt x="159" y="349"/>
                      <a:pt x="155" y="350"/>
                      <a:pt x="150" y="350"/>
                    </a:cubicBezTo>
                    <a:cubicBezTo>
                      <a:pt x="146" y="350"/>
                      <a:pt x="142" y="349"/>
                      <a:pt x="138" y="345"/>
                    </a:cubicBezTo>
                    <a:cubicBezTo>
                      <a:pt x="135" y="342"/>
                      <a:pt x="133" y="338"/>
                      <a:pt x="133" y="334"/>
                    </a:cubicBezTo>
                    <a:cubicBezTo>
                      <a:pt x="133" y="329"/>
                      <a:pt x="135" y="325"/>
                      <a:pt x="138" y="322"/>
                    </a:cubicBezTo>
                    <a:cubicBezTo>
                      <a:pt x="142" y="319"/>
                      <a:pt x="146" y="317"/>
                      <a:pt x="150" y="317"/>
                    </a:cubicBezTo>
                    <a:cubicBezTo>
                      <a:pt x="155" y="317"/>
                      <a:pt x="159" y="319"/>
                      <a:pt x="162" y="322"/>
                    </a:cubicBezTo>
                    <a:cubicBezTo>
                      <a:pt x="165" y="325"/>
                      <a:pt x="167" y="329"/>
                      <a:pt x="167" y="334"/>
                    </a:cubicBezTo>
                    <a:cubicBezTo>
                      <a:pt x="167" y="338"/>
                      <a:pt x="165" y="342"/>
                      <a:pt x="162" y="345"/>
                    </a:cubicBezTo>
                    <a:close/>
                    <a:moveTo>
                      <a:pt x="267" y="292"/>
                    </a:moveTo>
                    <a:cubicBezTo>
                      <a:pt x="267" y="294"/>
                      <a:pt x="266" y="296"/>
                      <a:pt x="265" y="298"/>
                    </a:cubicBezTo>
                    <a:cubicBezTo>
                      <a:pt x="263" y="300"/>
                      <a:pt x="261" y="300"/>
                      <a:pt x="259" y="300"/>
                    </a:cubicBezTo>
                    <a:cubicBezTo>
                      <a:pt x="42" y="300"/>
                      <a:pt x="42" y="300"/>
                      <a:pt x="42" y="300"/>
                    </a:cubicBezTo>
                    <a:cubicBezTo>
                      <a:pt x="39" y="300"/>
                      <a:pt x="38" y="300"/>
                      <a:pt x="36" y="298"/>
                    </a:cubicBezTo>
                    <a:cubicBezTo>
                      <a:pt x="34" y="296"/>
                      <a:pt x="33" y="294"/>
                      <a:pt x="33" y="292"/>
                    </a:cubicBezTo>
                    <a:cubicBezTo>
                      <a:pt x="33" y="42"/>
                      <a:pt x="33" y="42"/>
                      <a:pt x="33" y="42"/>
                    </a:cubicBezTo>
                    <a:cubicBezTo>
                      <a:pt x="33" y="39"/>
                      <a:pt x="34" y="37"/>
                      <a:pt x="36" y="36"/>
                    </a:cubicBezTo>
                    <a:cubicBezTo>
                      <a:pt x="38" y="34"/>
                      <a:pt x="39" y="33"/>
                      <a:pt x="42" y="33"/>
                    </a:cubicBezTo>
                    <a:cubicBezTo>
                      <a:pt x="259" y="33"/>
                      <a:pt x="259" y="33"/>
                      <a:pt x="259" y="33"/>
                    </a:cubicBezTo>
                    <a:cubicBezTo>
                      <a:pt x="261" y="33"/>
                      <a:pt x="263" y="34"/>
                      <a:pt x="265" y="36"/>
                    </a:cubicBezTo>
                    <a:cubicBezTo>
                      <a:pt x="266" y="37"/>
                      <a:pt x="267" y="39"/>
                      <a:pt x="267" y="42"/>
                    </a:cubicBezTo>
                    <a:lnTo>
                      <a:pt x="267" y="292"/>
                    </a:lnTo>
                    <a:close/>
                    <a:moveTo>
                      <a:pt x="267" y="292"/>
                    </a:moveTo>
                    <a:cubicBezTo>
                      <a:pt x="267" y="292"/>
                      <a:pt x="267" y="292"/>
                      <a:pt x="267" y="292"/>
                    </a:cubicBezTo>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grpSp>
      <p:sp>
        <p:nvSpPr>
          <p:cNvPr id="40" name="文本框 39"/>
          <p:cNvSpPr txBox="1"/>
          <p:nvPr/>
        </p:nvSpPr>
        <p:spPr>
          <a:xfrm>
            <a:off x="8103870" y="2193290"/>
            <a:ext cx="2158365" cy="92202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4. 在实际工作中牢记安全操作规范与要求。</a:t>
            </a:r>
            <a:endParaRPr kumimoji="0" lang="zh-CN" altLang="en-US" sz="1800" b="1"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p:txBody>
      </p:sp>
      <p:sp>
        <p:nvSpPr>
          <p:cNvPr id="43" name="文本框 42"/>
          <p:cNvSpPr txBox="1"/>
          <p:nvPr/>
        </p:nvSpPr>
        <p:spPr>
          <a:xfrm>
            <a:off x="7676515" y="3692525"/>
            <a:ext cx="2385060"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3. 会查阅供配电安全操作规程。</a:t>
            </a:r>
            <a:endParaRPr kumimoji="0" lang="zh-CN" altLang="en-US" sz="1800" b="1"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p:txBody>
      </p:sp>
      <p:sp>
        <p:nvSpPr>
          <p:cNvPr id="46" name="文本框 45"/>
          <p:cNvSpPr txBox="1"/>
          <p:nvPr/>
        </p:nvSpPr>
        <p:spPr>
          <a:xfrm>
            <a:off x="1348105" y="3841750"/>
            <a:ext cx="1932940" cy="147637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1. 能复述发电、输电和配电过程，了解电力供电的主要方式和特点。</a:t>
            </a:r>
            <a:endParaRPr kumimoji="0" lang="zh-CN" altLang="en-US" sz="1800" b="1"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p:txBody>
      </p:sp>
      <p:sp>
        <p:nvSpPr>
          <p:cNvPr id="49" name="文本框 48"/>
          <p:cNvSpPr txBox="1"/>
          <p:nvPr/>
        </p:nvSpPr>
        <p:spPr>
          <a:xfrm>
            <a:off x="3365500" y="2966720"/>
            <a:ext cx="241363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2. 能复述供配电系统的基本组成。</a:t>
            </a:r>
            <a:endParaRPr kumimoji="0" lang="zh-CN" altLang="en-US" sz="1800" b="1" i="0" u="none" strike="noStrike" kern="1200" cap="none" spc="30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107632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一、电力系统构成</a:t>
            </a:r>
            <a:endParaRPr lang="zh-CN" altLang="en-US" sz="3200"/>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 name="六边形 4"/>
          <p:cNvSpPr/>
          <p:nvPr>
            <p:custDataLst>
              <p:tags r:id="rId1"/>
            </p:custDataLst>
          </p:nvPr>
        </p:nvSpPr>
        <p:spPr>
          <a:xfrm>
            <a:off x="5216750" y="2768010"/>
            <a:ext cx="1775007" cy="1530180"/>
          </a:xfrm>
          <a:prstGeom prst="hexagon">
            <a:avLst/>
          </a:prstGeom>
          <a:blipFill dpi="0" rotWithShape="1">
            <a:blip r:embed="rId2"/>
            <a:srcRect/>
            <a:stretch>
              <a:fillRect l="-70688" t="-39406" r="-87864" b="-60540"/>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6" name="组合 5"/>
          <p:cNvGrpSpPr/>
          <p:nvPr>
            <p:custDataLst>
              <p:tags r:id="rId3"/>
            </p:custDataLst>
          </p:nvPr>
        </p:nvGrpSpPr>
        <p:grpSpPr>
          <a:xfrm>
            <a:off x="3760746" y="1972587"/>
            <a:ext cx="4687018" cy="3121026"/>
            <a:chOff x="3152460" y="1829297"/>
            <a:chExt cx="5887079" cy="3920132"/>
          </a:xfrm>
        </p:grpSpPr>
        <p:sp>
          <p:nvSpPr>
            <p:cNvPr id="7" name="六边形 6"/>
            <p:cNvSpPr/>
            <p:nvPr>
              <p:custDataLst>
                <p:tags r:id="rId4"/>
              </p:custDataLst>
            </p:nvPr>
          </p:nvSpPr>
          <p:spPr>
            <a:xfrm>
              <a:off x="3152460" y="1829297"/>
              <a:ext cx="2229479" cy="1921966"/>
            </a:xfrm>
            <a:prstGeom prst="hexagon">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8" name="六边形 7"/>
            <p:cNvSpPr/>
            <p:nvPr>
              <p:custDataLst>
                <p:tags r:id="rId5"/>
              </p:custDataLst>
            </p:nvPr>
          </p:nvSpPr>
          <p:spPr>
            <a:xfrm>
              <a:off x="6810060" y="1829297"/>
              <a:ext cx="2229479" cy="1921966"/>
            </a:xfrm>
            <a:prstGeom prst="hexagon">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9" name="六边形 8"/>
            <p:cNvSpPr/>
            <p:nvPr>
              <p:custDataLst>
                <p:tags r:id="rId6"/>
              </p:custDataLst>
            </p:nvPr>
          </p:nvSpPr>
          <p:spPr>
            <a:xfrm>
              <a:off x="3152460" y="3827463"/>
              <a:ext cx="2229479" cy="1921966"/>
            </a:xfrm>
            <a:prstGeom prst="hexagon">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0" name="六边形 9"/>
            <p:cNvSpPr/>
            <p:nvPr>
              <p:custDataLst>
                <p:tags r:id="rId7"/>
              </p:custDataLst>
            </p:nvPr>
          </p:nvSpPr>
          <p:spPr>
            <a:xfrm>
              <a:off x="6810060" y="3827463"/>
              <a:ext cx="2229479" cy="1921966"/>
            </a:xfrm>
            <a:prstGeom prst="hexagon">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14" name="椭圆 12"/>
          <p:cNvSpPr/>
          <p:nvPr>
            <p:custDataLst>
              <p:tags r:id="rId8"/>
            </p:custDataLst>
          </p:nvPr>
        </p:nvSpPr>
        <p:spPr>
          <a:xfrm>
            <a:off x="4259396" y="2379034"/>
            <a:ext cx="777706" cy="717285"/>
          </a:xfrm>
          <a:custGeom>
            <a:avLst/>
            <a:gdLst>
              <a:gd name="connsiteX0" fmla="*/ 176147 w 578111"/>
              <a:gd name="connsiteY0" fmla="*/ 221031 h 533197"/>
              <a:gd name="connsiteX1" fmla="*/ 212154 w 578111"/>
              <a:gd name="connsiteY1" fmla="*/ 256947 h 533197"/>
              <a:gd name="connsiteX2" fmla="*/ 212154 w 578111"/>
              <a:gd name="connsiteY2" fmla="*/ 348118 h 533197"/>
              <a:gd name="connsiteX3" fmla="*/ 176147 w 578111"/>
              <a:gd name="connsiteY3" fmla="*/ 384955 h 533197"/>
              <a:gd name="connsiteX4" fmla="*/ 139217 w 578111"/>
              <a:gd name="connsiteY4" fmla="*/ 348118 h 533197"/>
              <a:gd name="connsiteX5" fmla="*/ 139217 w 578111"/>
              <a:gd name="connsiteY5" fmla="*/ 256947 h 533197"/>
              <a:gd name="connsiteX6" fmla="*/ 176147 w 578111"/>
              <a:gd name="connsiteY6" fmla="*/ 221031 h 533197"/>
              <a:gd name="connsiteX7" fmla="*/ 267503 w 578111"/>
              <a:gd name="connsiteY7" fmla="*/ 184193 h 533197"/>
              <a:gd name="connsiteX8" fmla="*/ 303437 w 578111"/>
              <a:gd name="connsiteY8" fmla="*/ 221030 h 533197"/>
              <a:gd name="connsiteX9" fmla="*/ 303437 w 578111"/>
              <a:gd name="connsiteY9" fmla="*/ 348119 h 533197"/>
              <a:gd name="connsiteX10" fmla="*/ 267503 w 578111"/>
              <a:gd name="connsiteY10" fmla="*/ 384956 h 533197"/>
              <a:gd name="connsiteX11" fmla="*/ 230648 w 578111"/>
              <a:gd name="connsiteY11" fmla="*/ 348119 h 533197"/>
              <a:gd name="connsiteX12" fmla="*/ 230648 w 578111"/>
              <a:gd name="connsiteY12" fmla="*/ 221030 h 533197"/>
              <a:gd name="connsiteX13" fmla="*/ 267503 w 578111"/>
              <a:gd name="connsiteY13" fmla="*/ 184193 h 533197"/>
              <a:gd name="connsiteX14" fmla="*/ 357937 w 578111"/>
              <a:gd name="connsiteY14" fmla="*/ 148390 h 533197"/>
              <a:gd name="connsiteX15" fmla="*/ 394867 w 578111"/>
              <a:gd name="connsiteY15" fmla="*/ 184289 h 533197"/>
              <a:gd name="connsiteX16" fmla="*/ 394867 w 578111"/>
              <a:gd name="connsiteY16" fmla="*/ 348136 h 533197"/>
              <a:gd name="connsiteX17" fmla="*/ 357937 w 578111"/>
              <a:gd name="connsiteY17" fmla="*/ 384955 h 533197"/>
              <a:gd name="connsiteX18" fmla="*/ 321930 w 578111"/>
              <a:gd name="connsiteY18" fmla="*/ 348136 h 533197"/>
              <a:gd name="connsiteX19" fmla="*/ 321930 w 578111"/>
              <a:gd name="connsiteY19" fmla="*/ 184289 h 533197"/>
              <a:gd name="connsiteX20" fmla="*/ 357937 w 578111"/>
              <a:gd name="connsiteY20" fmla="*/ 148390 h 533197"/>
              <a:gd name="connsiteX21" fmla="*/ 267469 w 578111"/>
              <a:gd name="connsiteY21" fmla="*/ 0 h 533197"/>
              <a:gd name="connsiteX22" fmla="*/ 529404 w 578111"/>
              <a:gd name="connsiteY22" fmla="*/ 218252 h 533197"/>
              <a:gd name="connsiteX23" fmla="*/ 566296 w 578111"/>
              <a:gd name="connsiteY23" fmla="*/ 218252 h 533197"/>
              <a:gd name="connsiteX24" fmla="*/ 576441 w 578111"/>
              <a:gd name="connsiteY24" fmla="*/ 224698 h 533197"/>
              <a:gd name="connsiteX25" fmla="*/ 575519 w 578111"/>
              <a:gd name="connsiteY25" fmla="*/ 237590 h 533197"/>
              <a:gd name="connsiteX26" fmla="*/ 514647 w 578111"/>
              <a:gd name="connsiteY26" fmla="*/ 310341 h 533197"/>
              <a:gd name="connsiteX27" fmla="*/ 505424 w 578111"/>
              <a:gd name="connsiteY27" fmla="*/ 314945 h 533197"/>
              <a:gd name="connsiteX28" fmla="*/ 496201 w 578111"/>
              <a:gd name="connsiteY28" fmla="*/ 310341 h 533197"/>
              <a:gd name="connsiteX29" fmla="*/ 435328 w 578111"/>
              <a:gd name="connsiteY29" fmla="*/ 237590 h 533197"/>
              <a:gd name="connsiteX30" fmla="*/ 433484 w 578111"/>
              <a:gd name="connsiteY30" fmla="*/ 224698 h 533197"/>
              <a:gd name="connsiteX31" fmla="*/ 444551 w 578111"/>
              <a:gd name="connsiteY31" fmla="*/ 218252 h 533197"/>
              <a:gd name="connsiteX32" fmla="*/ 480521 w 578111"/>
              <a:gd name="connsiteY32" fmla="*/ 218252 h 533197"/>
              <a:gd name="connsiteX33" fmla="*/ 267469 w 578111"/>
              <a:gd name="connsiteY33" fmla="*/ 47886 h 533197"/>
              <a:gd name="connsiteX34" fmla="*/ 48882 w 578111"/>
              <a:gd name="connsiteY34" fmla="*/ 266138 h 533197"/>
              <a:gd name="connsiteX35" fmla="*/ 267469 w 578111"/>
              <a:gd name="connsiteY35" fmla="*/ 484390 h 533197"/>
              <a:gd name="connsiteX36" fmla="*/ 456541 w 578111"/>
              <a:gd name="connsiteY36" fmla="*/ 375724 h 533197"/>
              <a:gd name="connsiteX37" fmla="*/ 489744 w 578111"/>
              <a:gd name="connsiteY37" fmla="*/ 366515 h 533197"/>
              <a:gd name="connsiteX38" fmla="*/ 498967 w 578111"/>
              <a:gd name="connsiteY38" fmla="*/ 399668 h 533197"/>
              <a:gd name="connsiteX39" fmla="*/ 267469 w 578111"/>
              <a:gd name="connsiteY39" fmla="*/ 533197 h 533197"/>
              <a:gd name="connsiteX40" fmla="*/ 0 w 578111"/>
              <a:gd name="connsiteY40" fmla="*/ 266138 h 533197"/>
              <a:gd name="connsiteX41" fmla="*/ 267469 w 578111"/>
              <a:gd name="connsiteY4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8111" h="533197">
                <a:moveTo>
                  <a:pt x="176147" y="221031"/>
                </a:moveTo>
                <a:cubicBezTo>
                  <a:pt x="196459" y="221031"/>
                  <a:pt x="212154" y="237608"/>
                  <a:pt x="212154" y="256947"/>
                </a:cubicBezTo>
                <a:lnTo>
                  <a:pt x="212154" y="348118"/>
                </a:lnTo>
                <a:cubicBezTo>
                  <a:pt x="212154" y="368378"/>
                  <a:pt x="196459" y="384955"/>
                  <a:pt x="176147" y="384955"/>
                </a:cubicBezTo>
                <a:cubicBezTo>
                  <a:pt x="155836" y="384955"/>
                  <a:pt x="139217" y="368378"/>
                  <a:pt x="139217" y="348118"/>
                </a:cubicBezTo>
                <a:lnTo>
                  <a:pt x="139217" y="256947"/>
                </a:lnTo>
                <a:cubicBezTo>
                  <a:pt x="139217" y="237608"/>
                  <a:pt x="155836" y="221031"/>
                  <a:pt x="176147" y="221031"/>
                </a:cubicBezTo>
                <a:close/>
                <a:moveTo>
                  <a:pt x="267503" y="184193"/>
                </a:moveTo>
                <a:cubicBezTo>
                  <a:pt x="286852" y="184193"/>
                  <a:pt x="303437" y="200770"/>
                  <a:pt x="303437" y="221030"/>
                </a:cubicBezTo>
                <a:lnTo>
                  <a:pt x="303437" y="348119"/>
                </a:lnTo>
                <a:cubicBezTo>
                  <a:pt x="303437" y="368379"/>
                  <a:pt x="287774" y="384956"/>
                  <a:pt x="267503" y="384956"/>
                </a:cubicBezTo>
                <a:cubicBezTo>
                  <a:pt x="247233" y="384956"/>
                  <a:pt x="230648" y="368379"/>
                  <a:pt x="230648" y="348119"/>
                </a:cubicBezTo>
                <a:lnTo>
                  <a:pt x="230648" y="221030"/>
                </a:lnTo>
                <a:cubicBezTo>
                  <a:pt x="230648" y="200770"/>
                  <a:pt x="247233" y="184193"/>
                  <a:pt x="267503" y="184193"/>
                </a:cubicBezTo>
                <a:close/>
                <a:moveTo>
                  <a:pt x="357937" y="148390"/>
                </a:moveTo>
                <a:cubicBezTo>
                  <a:pt x="378249" y="148390"/>
                  <a:pt x="394867" y="164959"/>
                  <a:pt x="394867" y="184289"/>
                </a:cubicBezTo>
                <a:lnTo>
                  <a:pt x="394867" y="348136"/>
                </a:lnTo>
                <a:cubicBezTo>
                  <a:pt x="394867" y="368386"/>
                  <a:pt x="378249" y="384955"/>
                  <a:pt x="357937" y="384955"/>
                </a:cubicBezTo>
                <a:cubicBezTo>
                  <a:pt x="338549" y="384955"/>
                  <a:pt x="321930" y="368386"/>
                  <a:pt x="321930" y="348136"/>
                </a:cubicBezTo>
                <a:lnTo>
                  <a:pt x="321930" y="184289"/>
                </a:lnTo>
                <a:cubicBezTo>
                  <a:pt x="321930" y="164959"/>
                  <a:pt x="338549" y="148390"/>
                  <a:pt x="357937" y="148390"/>
                </a:cubicBezTo>
                <a:close/>
                <a:moveTo>
                  <a:pt x="267469" y="0"/>
                </a:moveTo>
                <a:cubicBezTo>
                  <a:pt x="397514" y="0"/>
                  <a:pt x="507268" y="93931"/>
                  <a:pt x="529404" y="218252"/>
                </a:cubicBezTo>
                <a:lnTo>
                  <a:pt x="566296" y="218252"/>
                </a:lnTo>
                <a:cubicBezTo>
                  <a:pt x="570907" y="218252"/>
                  <a:pt x="574597" y="221014"/>
                  <a:pt x="576441" y="224698"/>
                </a:cubicBezTo>
                <a:cubicBezTo>
                  <a:pt x="579208" y="229302"/>
                  <a:pt x="578286" y="233907"/>
                  <a:pt x="575519" y="237590"/>
                </a:cubicBezTo>
                <a:lnTo>
                  <a:pt x="514647" y="310341"/>
                </a:lnTo>
                <a:cubicBezTo>
                  <a:pt x="511880" y="313104"/>
                  <a:pt x="509113" y="314945"/>
                  <a:pt x="505424" y="314945"/>
                </a:cubicBezTo>
                <a:cubicBezTo>
                  <a:pt x="501734" y="314945"/>
                  <a:pt x="498045" y="313104"/>
                  <a:pt x="496201" y="310341"/>
                </a:cubicBezTo>
                <a:lnTo>
                  <a:pt x="435328" y="237590"/>
                </a:lnTo>
                <a:cubicBezTo>
                  <a:pt x="431639" y="233907"/>
                  <a:pt x="431639" y="229302"/>
                  <a:pt x="433484" y="224698"/>
                </a:cubicBezTo>
                <a:cubicBezTo>
                  <a:pt x="435328" y="221014"/>
                  <a:pt x="439940" y="218252"/>
                  <a:pt x="444551" y="218252"/>
                </a:cubicBezTo>
                <a:lnTo>
                  <a:pt x="480521" y="218252"/>
                </a:lnTo>
                <a:cubicBezTo>
                  <a:pt x="458386" y="120637"/>
                  <a:pt x="370767" y="47886"/>
                  <a:pt x="267469" y="47886"/>
                </a:cubicBezTo>
                <a:cubicBezTo>
                  <a:pt x="146647" y="47886"/>
                  <a:pt x="48882" y="146422"/>
                  <a:pt x="48882" y="266138"/>
                </a:cubicBezTo>
                <a:cubicBezTo>
                  <a:pt x="48882" y="386775"/>
                  <a:pt x="146647" y="484390"/>
                  <a:pt x="267469" y="484390"/>
                </a:cubicBezTo>
                <a:cubicBezTo>
                  <a:pt x="344942" y="484390"/>
                  <a:pt x="417805" y="442949"/>
                  <a:pt x="456541" y="375724"/>
                </a:cubicBezTo>
                <a:cubicBezTo>
                  <a:pt x="462998" y="363753"/>
                  <a:pt x="477754" y="360069"/>
                  <a:pt x="489744" y="366515"/>
                </a:cubicBezTo>
                <a:cubicBezTo>
                  <a:pt x="501734" y="373883"/>
                  <a:pt x="505424" y="388617"/>
                  <a:pt x="498967" y="399668"/>
                </a:cubicBezTo>
                <a:cubicBezTo>
                  <a:pt x="451008" y="482548"/>
                  <a:pt x="362466" y="533197"/>
                  <a:pt x="267469" y="533197"/>
                </a:cubicBezTo>
                <a:cubicBezTo>
                  <a:pt x="119900" y="533197"/>
                  <a:pt x="0" y="413481"/>
                  <a:pt x="0" y="266138"/>
                </a:cubicBezTo>
                <a:cubicBezTo>
                  <a:pt x="0" y="119716"/>
                  <a:pt x="119900" y="0"/>
                  <a:pt x="2674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5" name="椭圆 13"/>
          <p:cNvSpPr/>
          <p:nvPr>
            <p:custDataLst>
              <p:tags r:id="rId9"/>
            </p:custDataLst>
          </p:nvPr>
        </p:nvSpPr>
        <p:spPr>
          <a:xfrm>
            <a:off x="7171407" y="2354325"/>
            <a:ext cx="777706" cy="766703"/>
          </a:xfrm>
          <a:custGeom>
            <a:avLst/>
            <a:gdLst>
              <a:gd name="connsiteX0" fmla="*/ 481576 w 607554"/>
              <a:gd name="connsiteY0" fmla="*/ 446886 h 598959"/>
              <a:gd name="connsiteX1" fmla="*/ 481576 w 607554"/>
              <a:gd name="connsiteY1" fmla="*/ 503769 h 598959"/>
              <a:gd name="connsiteX2" fmla="*/ 519134 w 607554"/>
              <a:gd name="connsiteY2" fmla="*/ 503769 h 598959"/>
              <a:gd name="connsiteX3" fmla="*/ 519134 w 607554"/>
              <a:gd name="connsiteY3" fmla="*/ 446886 h 598959"/>
              <a:gd name="connsiteX4" fmla="*/ 481576 w 607554"/>
              <a:gd name="connsiteY4" fmla="*/ 270994 h 598959"/>
              <a:gd name="connsiteX5" fmla="*/ 481576 w 607554"/>
              <a:gd name="connsiteY5" fmla="*/ 327877 h 598959"/>
              <a:gd name="connsiteX6" fmla="*/ 519134 w 607554"/>
              <a:gd name="connsiteY6" fmla="*/ 327877 h 598959"/>
              <a:gd name="connsiteX7" fmla="*/ 519134 w 607554"/>
              <a:gd name="connsiteY7" fmla="*/ 270994 h 598959"/>
              <a:gd name="connsiteX8" fmla="*/ 195909 w 607554"/>
              <a:gd name="connsiteY8" fmla="*/ 265961 h 598959"/>
              <a:gd name="connsiteX9" fmla="*/ 358877 w 607554"/>
              <a:gd name="connsiteY9" fmla="*/ 265961 h 598959"/>
              <a:gd name="connsiteX10" fmla="*/ 378725 w 607554"/>
              <a:gd name="connsiteY10" fmla="*/ 285870 h 598959"/>
              <a:gd name="connsiteX11" fmla="*/ 358877 w 607554"/>
              <a:gd name="connsiteY11" fmla="*/ 305689 h 598959"/>
              <a:gd name="connsiteX12" fmla="*/ 195909 w 607554"/>
              <a:gd name="connsiteY12" fmla="*/ 305689 h 598959"/>
              <a:gd name="connsiteX13" fmla="*/ 176061 w 607554"/>
              <a:gd name="connsiteY13" fmla="*/ 285870 h 598959"/>
              <a:gd name="connsiteX14" fmla="*/ 195909 w 607554"/>
              <a:gd name="connsiteY14" fmla="*/ 265961 h 598959"/>
              <a:gd name="connsiteX15" fmla="*/ 195909 w 607554"/>
              <a:gd name="connsiteY15" fmla="*/ 169145 h 598959"/>
              <a:gd name="connsiteX16" fmla="*/ 358877 w 607554"/>
              <a:gd name="connsiteY16" fmla="*/ 169145 h 598959"/>
              <a:gd name="connsiteX17" fmla="*/ 378725 w 607554"/>
              <a:gd name="connsiteY17" fmla="*/ 189053 h 598959"/>
              <a:gd name="connsiteX18" fmla="*/ 358877 w 607554"/>
              <a:gd name="connsiteY18" fmla="*/ 208873 h 598959"/>
              <a:gd name="connsiteX19" fmla="*/ 195909 w 607554"/>
              <a:gd name="connsiteY19" fmla="*/ 208873 h 598959"/>
              <a:gd name="connsiteX20" fmla="*/ 176061 w 607554"/>
              <a:gd name="connsiteY20" fmla="*/ 189053 h 598959"/>
              <a:gd name="connsiteX21" fmla="*/ 195909 w 607554"/>
              <a:gd name="connsiteY21" fmla="*/ 169145 h 598959"/>
              <a:gd name="connsiteX22" fmla="*/ 481576 w 607554"/>
              <a:gd name="connsiteY22" fmla="*/ 95190 h 598959"/>
              <a:gd name="connsiteX23" fmla="*/ 481576 w 607554"/>
              <a:gd name="connsiteY23" fmla="*/ 152073 h 598959"/>
              <a:gd name="connsiteX24" fmla="*/ 552954 w 607554"/>
              <a:gd name="connsiteY24" fmla="*/ 152073 h 598959"/>
              <a:gd name="connsiteX25" fmla="*/ 565858 w 607554"/>
              <a:gd name="connsiteY25" fmla="*/ 123631 h 598959"/>
              <a:gd name="connsiteX26" fmla="*/ 552954 w 607554"/>
              <a:gd name="connsiteY26" fmla="*/ 95190 h 598959"/>
              <a:gd name="connsiteX27" fmla="*/ 118547 w 607554"/>
              <a:gd name="connsiteY27" fmla="*/ 39640 h 598959"/>
              <a:gd name="connsiteX28" fmla="*/ 118547 w 607554"/>
              <a:gd name="connsiteY28" fmla="*/ 559230 h 598959"/>
              <a:gd name="connsiteX29" fmla="*/ 441793 w 607554"/>
              <a:gd name="connsiteY29" fmla="*/ 559230 h 598959"/>
              <a:gd name="connsiteX30" fmla="*/ 441793 w 607554"/>
              <a:gd name="connsiteY30" fmla="*/ 39640 h 598959"/>
              <a:gd name="connsiteX31" fmla="*/ 39783 w 607554"/>
              <a:gd name="connsiteY31" fmla="*/ 39640 h 598959"/>
              <a:gd name="connsiteX32" fmla="*/ 39783 w 607554"/>
              <a:gd name="connsiteY32" fmla="*/ 559230 h 598959"/>
              <a:gd name="connsiteX33" fmla="*/ 78764 w 607554"/>
              <a:gd name="connsiteY33" fmla="*/ 559230 h 598959"/>
              <a:gd name="connsiteX34" fmla="*/ 78764 w 607554"/>
              <a:gd name="connsiteY34" fmla="*/ 39640 h 598959"/>
              <a:gd name="connsiteX35" fmla="*/ 19847 w 607554"/>
              <a:gd name="connsiteY35" fmla="*/ 0 h 598959"/>
              <a:gd name="connsiteX36" fmla="*/ 461729 w 607554"/>
              <a:gd name="connsiteY36" fmla="*/ 0 h 598959"/>
              <a:gd name="connsiteX37" fmla="*/ 481576 w 607554"/>
              <a:gd name="connsiteY37" fmla="*/ 19820 h 598959"/>
              <a:gd name="connsiteX38" fmla="*/ 481576 w 607554"/>
              <a:gd name="connsiteY38" fmla="*/ 55461 h 598959"/>
              <a:gd name="connsiteX39" fmla="*/ 565769 w 607554"/>
              <a:gd name="connsiteY39" fmla="*/ 55461 h 598959"/>
              <a:gd name="connsiteX40" fmla="*/ 583836 w 607554"/>
              <a:gd name="connsiteY40" fmla="*/ 67104 h 598959"/>
              <a:gd name="connsiteX41" fmla="*/ 605819 w 607554"/>
              <a:gd name="connsiteY41" fmla="*/ 115454 h 598959"/>
              <a:gd name="connsiteX42" fmla="*/ 605819 w 607554"/>
              <a:gd name="connsiteY42" fmla="*/ 131808 h 598959"/>
              <a:gd name="connsiteX43" fmla="*/ 583836 w 607554"/>
              <a:gd name="connsiteY43" fmla="*/ 180159 h 598959"/>
              <a:gd name="connsiteX44" fmla="*/ 565769 w 607554"/>
              <a:gd name="connsiteY44" fmla="*/ 191802 h 598959"/>
              <a:gd name="connsiteX45" fmla="*/ 481576 w 607554"/>
              <a:gd name="connsiteY45" fmla="*/ 191802 h 598959"/>
              <a:gd name="connsiteX46" fmla="*/ 481576 w 607554"/>
              <a:gd name="connsiteY46" fmla="*/ 231264 h 598959"/>
              <a:gd name="connsiteX47" fmla="*/ 539070 w 607554"/>
              <a:gd name="connsiteY47" fmla="*/ 231264 h 598959"/>
              <a:gd name="connsiteX48" fmla="*/ 558916 w 607554"/>
              <a:gd name="connsiteY48" fmla="*/ 251173 h 598959"/>
              <a:gd name="connsiteX49" fmla="*/ 558916 w 607554"/>
              <a:gd name="connsiteY49" fmla="*/ 347786 h 598959"/>
              <a:gd name="connsiteX50" fmla="*/ 539070 w 607554"/>
              <a:gd name="connsiteY50" fmla="*/ 367606 h 598959"/>
              <a:gd name="connsiteX51" fmla="*/ 481576 w 607554"/>
              <a:gd name="connsiteY51" fmla="*/ 367606 h 598959"/>
              <a:gd name="connsiteX52" fmla="*/ 481576 w 607554"/>
              <a:gd name="connsiteY52" fmla="*/ 407157 h 598959"/>
              <a:gd name="connsiteX53" fmla="*/ 539070 w 607554"/>
              <a:gd name="connsiteY53" fmla="*/ 407157 h 598959"/>
              <a:gd name="connsiteX54" fmla="*/ 558916 w 607554"/>
              <a:gd name="connsiteY54" fmla="*/ 426977 h 598959"/>
              <a:gd name="connsiteX55" fmla="*/ 558916 w 607554"/>
              <a:gd name="connsiteY55" fmla="*/ 523589 h 598959"/>
              <a:gd name="connsiteX56" fmla="*/ 539070 w 607554"/>
              <a:gd name="connsiteY56" fmla="*/ 543498 h 598959"/>
              <a:gd name="connsiteX57" fmla="*/ 481576 w 607554"/>
              <a:gd name="connsiteY57" fmla="*/ 543498 h 598959"/>
              <a:gd name="connsiteX58" fmla="*/ 481576 w 607554"/>
              <a:gd name="connsiteY58" fmla="*/ 579139 h 598959"/>
              <a:gd name="connsiteX59" fmla="*/ 461729 w 607554"/>
              <a:gd name="connsiteY59" fmla="*/ 598959 h 598959"/>
              <a:gd name="connsiteX60" fmla="*/ 19847 w 607554"/>
              <a:gd name="connsiteY60" fmla="*/ 598959 h 598959"/>
              <a:gd name="connsiteX61" fmla="*/ 0 w 607554"/>
              <a:gd name="connsiteY61" fmla="*/ 579139 h 598959"/>
              <a:gd name="connsiteX62" fmla="*/ 0 w 607554"/>
              <a:gd name="connsiteY62" fmla="*/ 19820 h 598959"/>
              <a:gd name="connsiteX63" fmla="*/ 19847 w 607554"/>
              <a:gd name="connsiteY63" fmla="*/ 0 h 598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7554" h="598959">
                <a:moveTo>
                  <a:pt x="481576" y="446886"/>
                </a:moveTo>
                <a:lnTo>
                  <a:pt x="481576" y="503769"/>
                </a:lnTo>
                <a:lnTo>
                  <a:pt x="519134" y="503769"/>
                </a:lnTo>
                <a:lnTo>
                  <a:pt x="519134" y="446886"/>
                </a:lnTo>
                <a:close/>
                <a:moveTo>
                  <a:pt x="481576" y="270994"/>
                </a:moveTo>
                <a:lnTo>
                  <a:pt x="481576" y="327877"/>
                </a:lnTo>
                <a:lnTo>
                  <a:pt x="519134" y="327877"/>
                </a:lnTo>
                <a:lnTo>
                  <a:pt x="519134" y="270994"/>
                </a:lnTo>
                <a:close/>
                <a:moveTo>
                  <a:pt x="195909" y="265961"/>
                </a:moveTo>
                <a:lnTo>
                  <a:pt x="358877" y="265961"/>
                </a:lnTo>
                <a:cubicBezTo>
                  <a:pt x="369825" y="265961"/>
                  <a:pt x="378725" y="274849"/>
                  <a:pt x="378725" y="285870"/>
                </a:cubicBezTo>
                <a:cubicBezTo>
                  <a:pt x="378725" y="296801"/>
                  <a:pt x="369825" y="305689"/>
                  <a:pt x="358877" y="305689"/>
                </a:cubicBezTo>
                <a:lnTo>
                  <a:pt x="195909" y="305689"/>
                </a:lnTo>
                <a:cubicBezTo>
                  <a:pt x="184962" y="305689"/>
                  <a:pt x="176061" y="296801"/>
                  <a:pt x="176061" y="285870"/>
                </a:cubicBezTo>
                <a:cubicBezTo>
                  <a:pt x="176061" y="274849"/>
                  <a:pt x="184962" y="265961"/>
                  <a:pt x="195909" y="265961"/>
                </a:cubicBezTo>
                <a:close/>
                <a:moveTo>
                  <a:pt x="195909" y="169145"/>
                </a:moveTo>
                <a:lnTo>
                  <a:pt x="358877" y="169145"/>
                </a:lnTo>
                <a:cubicBezTo>
                  <a:pt x="369825" y="169145"/>
                  <a:pt x="378725" y="178033"/>
                  <a:pt x="378725" y="189053"/>
                </a:cubicBezTo>
                <a:cubicBezTo>
                  <a:pt x="378725" y="199985"/>
                  <a:pt x="369825" y="208873"/>
                  <a:pt x="358877" y="208873"/>
                </a:cubicBezTo>
                <a:lnTo>
                  <a:pt x="195909" y="208873"/>
                </a:lnTo>
                <a:cubicBezTo>
                  <a:pt x="184962" y="208873"/>
                  <a:pt x="176061" y="199985"/>
                  <a:pt x="176061" y="189053"/>
                </a:cubicBezTo>
                <a:cubicBezTo>
                  <a:pt x="176061" y="178033"/>
                  <a:pt x="184962" y="169145"/>
                  <a:pt x="195909" y="169145"/>
                </a:cubicBezTo>
                <a:close/>
                <a:moveTo>
                  <a:pt x="481576" y="95190"/>
                </a:moveTo>
                <a:lnTo>
                  <a:pt x="481576" y="152073"/>
                </a:lnTo>
                <a:lnTo>
                  <a:pt x="552954" y="152073"/>
                </a:lnTo>
                <a:lnTo>
                  <a:pt x="565858" y="123631"/>
                </a:lnTo>
                <a:lnTo>
                  <a:pt x="552954" y="95190"/>
                </a:lnTo>
                <a:close/>
                <a:moveTo>
                  <a:pt x="118547" y="39640"/>
                </a:moveTo>
                <a:lnTo>
                  <a:pt x="118547" y="559230"/>
                </a:lnTo>
                <a:lnTo>
                  <a:pt x="441793" y="559230"/>
                </a:lnTo>
                <a:lnTo>
                  <a:pt x="441793" y="39640"/>
                </a:lnTo>
                <a:close/>
                <a:moveTo>
                  <a:pt x="39783" y="39640"/>
                </a:moveTo>
                <a:lnTo>
                  <a:pt x="39783" y="559230"/>
                </a:lnTo>
                <a:lnTo>
                  <a:pt x="78764" y="559230"/>
                </a:lnTo>
                <a:lnTo>
                  <a:pt x="78764" y="39640"/>
                </a:lnTo>
                <a:close/>
                <a:moveTo>
                  <a:pt x="19847" y="0"/>
                </a:moveTo>
                <a:lnTo>
                  <a:pt x="461729" y="0"/>
                </a:lnTo>
                <a:cubicBezTo>
                  <a:pt x="472676" y="0"/>
                  <a:pt x="481576" y="8888"/>
                  <a:pt x="481576" y="19820"/>
                </a:cubicBezTo>
                <a:lnTo>
                  <a:pt x="481576" y="55461"/>
                </a:lnTo>
                <a:lnTo>
                  <a:pt x="565769" y="55461"/>
                </a:lnTo>
                <a:cubicBezTo>
                  <a:pt x="573512" y="55461"/>
                  <a:pt x="580632" y="59994"/>
                  <a:pt x="583836" y="67104"/>
                </a:cubicBezTo>
                <a:lnTo>
                  <a:pt x="605819" y="115454"/>
                </a:lnTo>
                <a:cubicBezTo>
                  <a:pt x="608133" y="120609"/>
                  <a:pt x="608133" y="126653"/>
                  <a:pt x="605819" y="131808"/>
                </a:cubicBezTo>
                <a:lnTo>
                  <a:pt x="583836" y="180159"/>
                </a:lnTo>
                <a:cubicBezTo>
                  <a:pt x="580632" y="187269"/>
                  <a:pt x="573512" y="191802"/>
                  <a:pt x="565769" y="191802"/>
                </a:cubicBezTo>
                <a:lnTo>
                  <a:pt x="481576" y="191802"/>
                </a:lnTo>
                <a:lnTo>
                  <a:pt x="481576" y="231264"/>
                </a:lnTo>
                <a:lnTo>
                  <a:pt x="539070" y="231264"/>
                </a:lnTo>
                <a:cubicBezTo>
                  <a:pt x="550017" y="231264"/>
                  <a:pt x="558916" y="240152"/>
                  <a:pt x="558916" y="251173"/>
                </a:cubicBezTo>
                <a:lnTo>
                  <a:pt x="558916" y="347786"/>
                </a:lnTo>
                <a:cubicBezTo>
                  <a:pt x="558916" y="358718"/>
                  <a:pt x="550017" y="367606"/>
                  <a:pt x="539070" y="367606"/>
                </a:cubicBezTo>
                <a:lnTo>
                  <a:pt x="481576" y="367606"/>
                </a:lnTo>
                <a:lnTo>
                  <a:pt x="481576" y="407157"/>
                </a:lnTo>
                <a:lnTo>
                  <a:pt x="539070" y="407157"/>
                </a:lnTo>
                <a:cubicBezTo>
                  <a:pt x="550017" y="407157"/>
                  <a:pt x="558916" y="416045"/>
                  <a:pt x="558916" y="426977"/>
                </a:cubicBezTo>
                <a:lnTo>
                  <a:pt x="558916" y="523589"/>
                </a:lnTo>
                <a:cubicBezTo>
                  <a:pt x="558916" y="534610"/>
                  <a:pt x="550017" y="543498"/>
                  <a:pt x="539070" y="543498"/>
                </a:cubicBezTo>
                <a:lnTo>
                  <a:pt x="481576" y="543498"/>
                </a:lnTo>
                <a:lnTo>
                  <a:pt x="481576" y="579139"/>
                </a:lnTo>
                <a:cubicBezTo>
                  <a:pt x="481576" y="590071"/>
                  <a:pt x="472676" y="598959"/>
                  <a:pt x="461729" y="598959"/>
                </a:cubicBezTo>
                <a:lnTo>
                  <a:pt x="19847" y="598959"/>
                </a:lnTo>
                <a:cubicBezTo>
                  <a:pt x="8900" y="598959"/>
                  <a:pt x="0" y="590071"/>
                  <a:pt x="0" y="579139"/>
                </a:cubicBezTo>
                <a:lnTo>
                  <a:pt x="0" y="19820"/>
                </a:lnTo>
                <a:cubicBezTo>
                  <a:pt x="0" y="8888"/>
                  <a:pt x="8900" y="0"/>
                  <a:pt x="198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6" name="椭圆 14"/>
          <p:cNvSpPr/>
          <p:nvPr>
            <p:custDataLst>
              <p:tags r:id="rId10"/>
            </p:custDataLst>
          </p:nvPr>
        </p:nvSpPr>
        <p:spPr>
          <a:xfrm>
            <a:off x="4259396" y="3909848"/>
            <a:ext cx="777706" cy="776684"/>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7" name="椭圆 15"/>
          <p:cNvSpPr/>
          <p:nvPr>
            <p:custDataLst>
              <p:tags r:id="rId11"/>
            </p:custDataLst>
          </p:nvPr>
        </p:nvSpPr>
        <p:spPr>
          <a:xfrm>
            <a:off x="7171407" y="3912848"/>
            <a:ext cx="777706" cy="77068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8425" h="573203">
                <a:moveTo>
                  <a:pt x="35688" y="330987"/>
                </a:moveTo>
                <a:cubicBezTo>
                  <a:pt x="32039" y="330987"/>
                  <a:pt x="29102" y="334008"/>
                  <a:pt x="29102" y="337651"/>
                </a:cubicBezTo>
                <a:lnTo>
                  <a:pt x="29102" y="484438"/>
                </a:lnTo>
                <a:cubicBezTo>
                  <a:pt x="29102" y="488081"/>
                  <a:pt x="32039" y="491102"/>
                  <a:pt x="35688" y="491102"/>
                </a:cubicBezTo>
                <a:lnTo>
                  <a:pt x="240293" y="491102"/>
                </a:lnTo>
                <a:cubicBezTo>
                  <a:pt x="243942" y="491102"/>
                  <a:pt x="246968" y="488081"/>
                  <a:pt x="246968" y="484438"/>
                </a:cubicBezTo>
                <a:lnTo>
                  <a:pt x="246968" y="337651"/>
                </a:lnTo>
                <a:cubicBezTo>
                  <a:pt x="246968" y="334008"/>
                  <a:pt x="243942" y="330987"/>
                  <a:pt x="240293" y="330987"/>
                </a:cubicBezTo>
                <a:close/>
                <a:moveTo>
                  <a:pt x="440550" y="305700"/>
                </a:moveTo>
                <a:cubicBezTo>
                  <a:pt x="444243" y="305700"/>
                  <a:pt x="447936" y="307122"/>
                  <a:pt x="450784" y="309967"/>
                </a:cubicBezTo>
                <a:lnTo>
                  <a:pt x="487627" y="346765"/>
                </a:lnTo>
                <a:cubicBezTo>
                  <a:pt x="493323" y="352454"/>
                  <a:pt x="493323" y="361520"/>
                  <a:pt x="487627" y="367209"/>
                </a:cubicBezTo>
                <a:cubicBezTo>
                  <a:pt x="484780" y="370053"/>
                  <a:pt x="481042" y="371475"/>
                  <a:pt x="477304" y="371475"/>
                </a:cubicBezTo>
                <a:cubicBezTo>
                  <a:pt x="473477" y="371475"/>
                  <a:pt x="469829" y="370053"/>
                  <a:pt x="466981" y="367209"/>
                </a:cubicBezTo>
                <a:lnTo>
                  <a:pt x="454967" y="355298"/>
                </a:lnTo>
                <a:lnTo>
                  <a:pt x="454967" y="470137"/>
                </a:lnTo>
                <a:cubicBezTo>
                  <a:pt x="454967" y="478137"/>
                  <a:pt x="448470" y="484714"/>
                  <a:pt x="440372" y="484714"/>
                </a:cubicBezTo>
                <a:lnTo>
                  <a:pt x="328329" y="484714"/>
                </a:lnTo>
                <a:cubicBezTo>
                  <a:pt x="320320" y="484714"/>
                  <a:pt x="313734" y="478137"/>
                  <a:pt x="313734" y="470137"/>
                </a:cubicBezTo>
                <a:cubicBezTo>
                  <a:pt x="313734" y="462049"/>
                  <a:pt x="320320" y="455560"/>
                  <a:pt x="328329" y="455560"/>
                </a:cubicBezTo>
                <a:lnTo>
                  <a:pt x="328329" y="455649"/>
                </a:lnTo>
                <a:lnTo>
                  <a:pt x="426044" y="455649"/>
                </a:lnTo>
                <a:lnTo>
                  <a:pt x="426044" y="355298"/>
                </a:lnTo>
                <a:lnTo>
                  <a:pt x="414030" y="367209"/>
                </a:lnTo>
                <a:cubicBezTo>
                  <a:pt x="408334" y="372897"/>
                  <a:pt x="399168" y="372897"/>
                  <a:pt x="393472" y="367209"/>
                </a:cubicBezTo>
                <a:cubicBezTo>
                  <a:pt x="387777" y="361520"/>
                  <a:pt x="387777" y="352454"/>
                  <a:pt x="393472" y="346765"/>
                </a:cubicBezTo>
                <a:lnTo>
                  <a:pt x="430316" y="309967"/>
                </a:lnTo>
                <a:cubicBezTo>
                  <a:pt x="433163" y="307122"/>
                  <a:pt x="436856" y="305700"/>
                  <a:pt x="440550" y="305700"/>
                </a:cubicBezTo>
                <a:close/>
                <a:moveTo>
                  <a:pt x="35688" y="302020"/>
                </a:moveTo>
                <a:lnTo>
                  <a:pt x="240293" y="302020"/>
                </a:lnTo>
                <a:cubicBezTo>
                  <a:pt x="259961" y="302020"/>
                  <a:pt x="275981" y="318014"/>
                  <a:pt x="275981" y="337651"/>
                </a:cubicBezTo>
                <a:lnTo>
                  <a:pt x="275981" y="484438"/>
                </a:lnTo>
                <a:cubicBezTo>
                  <a:pt x="275981" y="504075"/>
                  <a:pt x="259961" y="520068"/>
                  <a:pt x="240293" y="520068"/>
                </a:cubicBezTo>
                <a:lnTo>
                  <a:pt x="152631" y="520068"/>
                </a:lnTo>
                <a:lnTo>
                  <a:pt x="152631" y="544059"/>
                </a:lnTo>
                <a:lnTo>
                  <a:pt x="179152" y="544059"/>
                </a:lnTo>
                <a:cubicBezTo>
                  <a:pt x="187251" y="544059"/>
                  <a:pt x="193747" y="550545"/>
                  <a:pt x="193747" y="558631"/>
                </a:cubicBezTo>
                <a:cubicBezTo>
                  <a:pt x="193747" y="566628"/>
                  <a:pt x="187251" y="573203"/>
                  <a:pt x="179152" y="573203"/>
                </a:cubicBezTo>
                <a:lnTo>
                  <a:pt x="96829" y="573203"/>
                </a:lnTo>
                <a:cubicBezTo>
                  <a:pt x="88730" y="573203"/>
                  <a:pt x="82234" y="566628"/>
                  <a:pt x="82234" y="558631"/>
                </a:cubicBezTo>
                <a:cubicBezTo>
                  <a:pt x="82234" y="550545"/>
                  <a:pt x="88730" y="544059"/>
                  <a:pt x="96829" y="544059"/>
                </a:cubicBezTo>
                <a:lnTo>
                  <a:pt x="123439" y="544059"/>
                </a:lnTo>
                <a:lnTo>
                  <a:pt x="123439" y="520068"/>
                </a:lnTo>
                <a:lnTo>
                  <a:pt x="35688" y="520068"/>
                </a:lnTo>
                <a:cubicBezTo>
                  <a:pt x="16020" y="520068"/>
                  <a:pt x="0" y="504075"/>
                  <a:pt x="0" y="484438"/>
                </a:cubicBezTo>
                <a:lnTo>
                  <a:pt x="0" y="337651"/>
                </a:lnTo>
                <a:cubicBezTo>
                  <a:pt x="0" y="318014"/>
                  <a:pt x="16020" y="302020"/>
                  <a:pt x="35688" y="302020"/>
                </a:cubicBezTo>
                <a:close/>
                <a:moveTo>
                  <a:pt x="138020" y="94487"/>
                </a:moveTo>
                <a:lnTo>
                  <a:pt x="250020" y="94487"/>
                </a:lnTo>
                <a:cubicBezTo>
                  <a:pt x="258122" y="94487"/>
                  <a:pt x="264621" y="100974"/>
                  <a:pt x="264621" y="109060"/>
                </a:cubicBezTo>
                <a:cubicBezTo>
                  <a:pt x="264621" y="117147"/>
                  <a:pt x="258122" y="123634"/>
                  <a:pt x="250020" y="123634"/>
                </a:cubicBezTo>
                <a:lnTo>
                  <a:pt x="250020" y="123545"/>
                </a:lnTo>
                <a:lnTo>
                  <a:pt x="152710" y="123545"/>
                </a:lnTo>
                <a:lnTo>
                  <a:pt x="152710" y="223873"/>
                </a:lnTo>
                <a:lnTo>
                  <a:pt x="164729" y="211876"/>
                </a:lnTo>
                <a:cubicBezTo>
                  <a:pt x="170427" y="206189"/>
                  <a:pt x="179508" y="206189"/>
                  <a:pt x="185206" y="211876"/>
                </a:cubicBezTo>
                <a:cubicBezTo>
                  <a:pt x="190904" y="217563"/>
                  <a:pt x="190904" y="226716"/>
                  <a:pt x="185206" y="232404"/>
                </a:cubicBezTo>
                <a:lnTo>
                  <a:pt x="148436" y="269104"/>
                </a:lnTo>
                <a:cubicBezTo>
                  <a:pt x="145588" y="271948"/>
                  <a:pt x="141759" y="273370"/>
                  <a:pt x="138109" y="273370"/>
                </a:cubicBezTo>
                <a:cubicBezTo>
                  <a:pt x="134281" y="273370"/>
                  <a:pt x="130630" y="271948"/>
                  <a:pt x="127781" y="269104"/>
                </a:cubicBezTo>
                <a:lnTo>
                  <a:pt x="91012" y="232404"/>
                </a:lnTo>
                <a:cubicBezTo>
                  <a:pt x="85314" y="226716"/>
                  <a:pt x="85314" y="217563"/>
                  <a:pt x="91012" y="211876"/>
                </a:cubicBezTo>
                <a:cubicBezTo>
                  <a:pt x="96710" y="206189"/>
                  <a:pt x="105791" y="206189"/>
                  <a:pt x="111489" y="211876"/>
                </a:cubicBezTo>
                <a:lnTo>
                  <a:pt x="123508" y="223873"/>
                </a:lnTo>
                <a:lnTo>
                  <a:pt x="123508" y="109060"/>
                </a:lnTo>
                <a:cubicBezTo>
                  <a:pt x="123508" y="100974"/>
                  <a:pt x="129918" y="94487"/>
                  <a:pt x="138020" y="94487"/>
                </a:cubicBezTo>
                <a:close/>
                <a:moveTo>
                  <a:pt x="338148" y="29153"/>
                </a:moveTo>
                <a:cubicBezTo>
                  <a:pt x="334410" y="29153"/>
                  <a:pt x="331473" y="32176"/>
                  <a:pt x="331473" y="35820"/>
                </a:cubicBezTo>
                <a:lnTo>
                  <a:pt x="331473" y="182566"/>
                </a:lnTo>
                <a:cubicBezTo>
                  <a:pt x="331473" y="186210"/>
                  <a:pt x="334410" y="189143"/>
                  <a:pt x="338148" y="189143"/>
                </a:cubicBezTo>
                <a:lnTo>
                  <a:pt x="542650" y="189143"/>
                </a:lnTo>
                <a:cubicBezTo>
                  <a:pt x="546388" y="189143"/>
                  <a:pt x="549325" y="186210"/>
                  <a:pt x="549325" y="182566"/>
                </a:cubicBezTo>
                <a:lnTo>
                  <a:pt x="549325" y="35820"/>
                </a:lnTo>
                <a:cubicBezTo>
                  <a:pt x="549325" y="32176"/>
                  <a:pt x="546388" y="29153"/>
                  <a:pt x="542650" y="29153"/>
                </a:cubicBezTo>
                <a:close/>
                <a:moveTo>
                  <a:pt x="338148" y="0"/>
                </a:moveTo>
                <a:lnTo>
                  <a:pt x="542650" y="0"/>
                </a:lnTo>
                <a:cubicBezTo>
                  <a:pt x="562407" y="0"/>
                  <a:pt x="578425" y="16177"/>
                  <a:pt x="578425" y="35820"/>
                </a:cubicBezTo>
                <a:lnTo>
                  <a:pt x="578425" y="182388"/>
                </a:lnTo>
                <a:cubicBezTo>
                  <a:pt x="578425" y="202120"/>
                  <a:pt x="562407" y="218119"/>
                  <a:pt x="542650" y="218119"/>
                </a:cubicBezTo>
                <a:lnTo>
                  <a:pt x="454994" y="218119"/>
                </a:lnTo>
                <a:lnTo>
                  <a:pt x="454994" y="242029"/>
                </a:lnTo>
                <a:lnTo>
                  <a:pt x="481602" y="242029"/>
                </a:lnTo>
                <a:cubicBezTo>
                  <a:pt x="489611" y="242029"/>
                  <a:pt x="496197" y="248518"/>
                  <a:pt x="496197" y="256606"/>
                </a:cubicBezTo>
                <a:cubicBezTo>
                  <a:pt x="496197" y="264694"/>
                  <a:pt x="489611" y="271183"/>
                  <a:pt x="481602" y="271183"/>
                </a:cubicBezTo>
                <a:lnTo>
                  <a:pt x="399196" y="271183"/>
                </a:lnTo>
                <a:cubicBezTo>
                  <a:pt x="391187" y="271183"/>
                  <a:pt x="384601" y="264694"/>
                  <a:pt x="384601" y="256606"/>
                </a:cubicBezTo>
                <a:cubicBezTo>
                  <a:pt x="384601" y="248518"/>
                  <a:pt x="391187" y="242029"/>
                  <a:pt x="399196" y="242029"/>
                </a:cubicBezTo>
                <a:lnTo>
                  <a:pt x="425804" y="242029"/>
                </a:lnTo>
                <a:lnTo>
                  <a:pt x="425804" y="218119"/>
                </a:lnTo>
                <a:lnTo>
                  <a:pt x="338148" y="218119"/>
                </a:lnTo>
                <a:cubicBezTo>
                  <a:pt x="318391" y="218119"/>
                  <a:pt x="302373" y="202120"/>
                  <a:pt x="302373" y="182388"/>
                </a:cubicBezTo>
                <a:lnTo>
                  <a:pt x="302373" y="35731"/>
                </a:lnTo>
                <a:cubicBezTo>
                  <a:pt x="302373" y="15999"/>
                  <a:pt x="318391" y="0"/>
                  <a:pt x="3381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0" name="矩形 19"/>
          <p:cNvSpPr/>
          <p:nvPr>
            <p:custDataLst>
              <p:tags r:id="rId12"/>
            </p:custDataLst>
          </p:nvPr>
        </p:nvSpPr>
        <p:spPr>
          <a:xfrm>
            <a:off x="1051560" y="1898015"/>
            <a:ext cx="2708910" cy="1198880"/>
          </a:xfrm>
          <a:prstGeom prst="rect">
            <a:avLst/>
          </a:prstGeom>
        </p:spPr>
        <p:txBody>
          <a:bodyPr wrap="square">
            <a:spAutoFit/>
            <a:scene3d>
              <a:camera prst="orthographicFront"/>
              <a:lightRig rig="threePt" dir="t"/>
            </a:scene3d>
            <a:sp3d contourW="12700"/>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（一）发电</a:t>
            </a:r>
            <a:endPar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发电即电力的生产。生产电力的工厂称为发电厂，简称电厂。</a:t>
            </a:r>
            <a:endPar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23" name="矩形 22"/>
          <p:cNvSpPr/>
          <p:nvPr>
            <p:custDataLst>
              <p:tags r:id="rId13"/>
            </p:custDataLst>
          </p:nvPr>
        </p:nvSpPr>
        <p:spPr>
          <a:xfrm>
            <a:off x="1051560" y="3808095"/>
            <a:ext cx="2491740" cy="922020"/>
          </a:xfrm>
          <a:prstGeom prst="rect">
            <a:avLst/>
          </a:prstGeom>
        </p:spPr>
        <p:txBody>
          <a:bodyPr wrap="square">
            <a:spAutoFit/>
            <a:scene3d>
              <a:camera prst="orthographicFront"/>
              <a:lightRig rig="threePt" dir="t"/>
            </a:scene3d>
            <a:sp3d contourW="12700"/>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（三）变电</a:t>
            </a:r>
            <a:endPar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变电即变换电网的电压等级。</a:t>
            </a:r>
            <a:endPar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26" name="矩形 25"/>
          <p:cNvSpPr/>
          <p:nvPr>
            <p:custDataLst>
              <p:tags r:id="rId14"/>
            </p:custDataLst>
          </p:nvPr>
        </p:nvSpPr>
        <p:spPr>
          <a:xfrm>
            <a:off x="8779510" y="2248535"/>
            <a:ext cx="2050415" cy="645160"/>
          </a:xfrm>
          <a:prstGeom prst="rect">
            <a:avLst/>
          </a:prstGeom>
        </p:spPr>
        <p:txBody>
          <a:bodyPr wrap="square">
            <a:spAutoFit/>
            <a:scene3d>
              <a:camera prst="orthographicFront"/>
              <a:lightRig rig="threePt" dir="t"/>
            </a:scene3d>
            <a:sp3d contourW="12700"/>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（二）输电</a:t>
            </a:r>
            <a:endPar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输电是电力的输送。</a:t>
            </a:r>
            <a:endPar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29" name="矩形 28"/>
          <p:cNvSpPr/>
          <p:nvPr>
            <p:custDataLst>
              <p:tags r:id="rId15"/>
            </p:custDataLst>
          </p:nvPr>
        </p:nvSpPr>
        <p:spPr>
          <a:xfrm>
            <a:off x="8779510" y="3808095"/>
            <a:ext cx="2660650" cy="1198880"/>
          </a:xfrm>
          <a:prstGeom prst="rect">
            <a:avLst/>
          </a:prstGeom>
        </p:spPr>
        <p:txBody>
          <a:bodyPr wrap="square">
            <a:spAutoFit/>
            <a:scene3d>
              <a:camera prst="orthographicFront"/>
              <a:lightRig rig="threePt" dir="t"/>
            </a:scene3d>
            <a:sp3d contourW="12700"/>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（四）配电</a:t>
            </a:r>
            <a:endPar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配电即电力的分配。为配电服务的线路称为配电线路。</a:t>
            </a:r>
            <a:endPar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矩形 2"/>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anim calcmode="lin" valueType="num">
                                      <p:cBhvr>
                                        <p:cTn id="17" dur="500" fill="hold"/>
                                        <p:tgtEl>
                                          <p:spTgt spid="5"/>
                                        </p:tgtEl>
                                        <p:attrNameLst>
                                          <p:attrName>ppt_x</p:attrName>
                                        </p:attrNameLst>
                                      </p:cBhvr>
                                      <p:tavLst>
                                        <p:tav tm="0">
                                          <p:val>
                                            <p:fltVal val="0.5"/>
                                          </p:val>
                                        </p:tav>
                                        <p:tav tm="100000">
                                          <p:val>
                                            <p:strVal val="#ppt_x"/>
                                          </p:val>
                                        </p:tav>
                                      </p:tavLst>
                                    </p:anim>
                                    <p:anim calcmode="lin" valueType="num">
                                      <p:cBhvr>
                                        <p:cTn id="18" dur="500" fill="hold"/>
                                        <p:tgtEl>
                                          <p:spTgt spid="5"/>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anim calcmode="lin" valueType="num">
                                      <p:cBhvr>
                                        <p:cTn id="24" dur="500" fill="hold"/>
                                        <p:tgtEl>
                                          <p:spTgt spid="14"/>
                                        </p:tgtEl>
                                        <p:attrNameLst>
                                          <p:attrName>ppt_x</p:attrName>
                                        </p:attrNameLst>
                                      </p:cBhvr>
                                      <p:tavLst>
                                        <p:tav tm="0">
                                          <p:val>
                                            <p:fltVal val="0.5"/>
                                          </p:val>
                                        </p:tav>
                                        <p:tav tm="100000">
                                          <p:val>
                                            <p:strVal val="#ppt_x"/>
                                          </p:val>
                                        </p:tav>
                                      </p:tavLst>
                                    </p:anim>
                                    <p:anim calcmode="lin" valueType="num">
                                      <p:cBhvr>
                                        <p:cTn id="25" dur="500" fill="hold"/>
                                        <p:tgtEl>
                                          <p:spTgt spid="14"/>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anim calcmode="lin" valueType="num">
                                      <p:cBhvr>
                                        <p:cTn id="31" dur="500" fill="hold"/>
                                        <p:tgtEl>
                                          <p:spTgt spid="15"/>
                                        </p:tgtEl>
                                        <p:attrNameLst>
                                          <p:attrName>ppt_x</p:attrName>
                                        </p:attrNameLst>
                                      </p:cBhvr>
                                      <p:tavLst>
                                        <p:tav tm="0">
                                          <p:val>
                                            <p:fltVal val="0.5"/>
                                          </p:val>
                                        </p:tav>
                                        <p:tav tm="100000">
                                          <p:val>
                                            <p:strVal val="#ppt_x"/>
                                          </p:val>
                                        </p:tav>
                                      </p:tavLst>
                                    </p:anim>
                                    <p:anim calcmode="lin" valueType="num">
                                      <p:cBhvr>
                                        <p:cTn id="32" dur="500" fill="hold"/>
                                        <p:tgtEl>
                                          <p:spTgt spid="15"/>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anim calcmode="lin" valueType="num">
                                      <p:cBhvr>
                                        <p:cTn id="38" dur="500" fill="hold"/>
                                        <p:tgtEl>
                                          <p:spTgt spid="16"/>
                                        </p:tgtEl>
                                        <p:attrNameLst>
                                          <p:attrName>ppt_x</p:attrName>
                                        </p:attrNameLst>
                                      </p:cBhvr>
                                      <p:tavLst>
                                        <p:tav tm="0">
                                          <p:val>
                                            <p:fltVal val="0.5"/>
                                          </p:val>
                                        </p:tav>
                                        <p:tav tm="100000">
                                          <p:val>
                                            <p:strVal val="#ppt_x"/>
                                          </p:val>
                                        </p:tav>
                                      </p:tavLst>
                                    </p:anim>
                                    <p:anim calcmode="lin" valueType="num">
                                      <p:cBhvr>
                                        <p:cTn id="39" dur="500" fill="hold"/>
                                        <p:tgtEl>
                                          <p:spTgt spid="16"/>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anim calcmode="lin" valueType="num">
                                      <p:cBhvr>
                                        <p:cTn id="45" dur="500" fill="hold"/>
                                        <p:tgtEl>
                                          <p:spTgt spid="17"/>
                                        </p:tgtEl>
                                        <p:attrNameLst>
                                          <p:attrName>ppt_x</p:attrName>
                                        </p:attrNameLst>
                                      </p:cBhvr>
                                      <p:tavLst>
                                        <p:tav tm="0">
                                          <p:val>
                                            <p:fltVal val="0.5"/>
                                          </p:val>
                                        </p:tav>
                                        <p:tav tm="100000">
                                          <p:val>
                                            <p:strVal val="#ppt_x"/>
                                          </p:val>
                                        </p:tav>
                                      </p:tavLst>
                                    </p:anim>
                                    <p:anim calcmode="lin" valueType="num">
                                      <p:cBhvr>
                                        <p:cTn id="46" dur="500" fill="hold"/>
                                        <p:tgtEl>
                                          <p:spTgt spid="1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4" grpId="0" bldLvl="0" animBg="1"/>
      <p:bldP spid="15" grpId="0" bldLvl="0" animBg="1"/>
      <p:bldP spid="16" grpId="0" bldLvl="0" animBg="1"/>
      <p:bldP spid="17"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等腰三角形 14"/>
          <p:cNvSpPr/>
          <p:nvPr>
            <p:custDataLst>
              <p:tags r:id="rId1"/>
            </p:custDataLst>
          </p:nvPr>
        </p:nvSpPr>
        <p:spPr>
          <a:xfrm rot="5400000">
            <a:off x="1669900" y="2032651"/>
            <a:ext cx="560414" cy="511090"/>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16" name="等腰三角形 15"/>
          <p:cNvSpPr/>
          <p:nvPr>
            <p:custDataLst>
              <p:tags r:id="rId2"/>
            </p:custDataLst>
          </p:nvPr>
        </p:nvSpPr>
        <p:spPr>
          <a:xfrm rot="5400000">
            <a:off x="1508600" y="2021216"/>
            <a:ext cx="560414" cy="511090"/>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44" name="等腰三角形 43"/>
          <p:cNvSpPr/>
          <p:nvPr>
            <p:custDataLst>
              <p:tags r:id="rId3"/>
            </p:custDataLst>
          </p:nvPr>
        </p:nvSpPr>
        <p:spPr>
          <a:xfrm rot="5400000">
            <a:off x="1669900" y="3039033"/>
            <a:ext cx="560414" cy="511090"/>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45" name="等腰三角形 44"/>
          <p:cNvSpPr/>
          <p:nvPr>
            <p:custDataLst>
              <p:tags r:id="rId4"/>
            </p:custDataLst>
          </p:nvPr>
        </p:nvSpPr>
        <p:spPr>
          <a:xfrm rot="5400000">
            <a:off x="1508600" y="3027598"/>
            <a:ext cx="560414" cy="511090"/>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47" name="文本框 46"/>
          <p:cNvSpPr txBox="1"/>
          <p:nvPr>
            <p:custDataLst>
              <p:tags r:id="rId5"/>
            </p:custDataLst>
          </p:nvPr>
        </p:nvSpPr>
        <p:spPr>
          <a:xfrm>
            <a:off x="2233295" y="3028950"/>
            <a:ext cx="7847965" cy="1028065"/>
          </a:xfrm>
          <a:prstGeom prst="rect">
            <a:avLst/>
          </a:prstGeom>
        </p:spPr>
        <p:txBody>
          <a:bodyPr>
            <a:normAutofit fontScale="90000"/>
          </a:bodyPr>
          <a:lstStyle>
            <a:defPPr>
              <a:defRPr lang="zh-CN"/>
            </a:defPPr>
            <a:lvl1pPr eaLnBrk="1" fontAlgn="auto" hangingPunct="1">
              <a:spcBef>
                <a:spcPts val="0"/>
              </a:spcBef>
              <a:spcAft>
                <a:spcPts val="0"/>
              </a:spcAft>
              <a:defRPr sz="1400">
                <a:solidFill>
                  <a:schemeClr val="bg2">
                    <a:lumMod val="25000"/>
                  </a:schemeClr>
                </a:solidFill>
                <a:latin typeface="Arial" panose="020B0604020202020204" pitchFamily="34" charset="0"/>
                <a:ea typeface="+mn-ea"/>
              </a:defRPr>
            </a:lvl1pPr>
          </a:lstStyle>
          <a:p>
            <a:pPr marL="0" lvl="0" indent="0" algn="l">
              <a:lnSpc>
                <a:spcPct val="120000"/>
              </a:lnSpc>
              <a:spcAft>
                <a:spcPts val="800"/>
              </a:spcAft>
              <a:buSzPct val="100000"/>
              <a:buNone/>
            </a:pPr>
            <a:r>
              <a:rPr sz="1800" strike="noStrike" spc="10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（2）水电厂：是利用自然水力资源作为动力的发电厂，往往通过建库蓄水或筑坝截流的方法提高水位形成落差，利用水流的位能驱动水轮机，由水轮机带动发电机而发出电力，如三峡水力发电厂。</a:t>
            </a:r>
            <a:endParaRPr sz="1800" strike="noStrike" spc="10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42" name="文本框 41"/>
          <p:cNvSpPr txBox="1"/>
          <p:nvPr>
            <p:custDataLst>
              <p:tags r:id="rId6"/>
            </p:custDataLst>
          </p:nvPr>
        </p:nvSpPr>
        <p:spPr>
          <a:xfrm>
            <a:off x="2233295" y="1915795"/>
            <a:ext cx="7773670" cy="1028065"/>
          </a:xfrm>
          <a:prstGeom prst="rect">
            <a:avLst/>
          </a:prstGeom>
        </p:spPr>
        <p:txBody>
          <a:bodyPr>
            <a:noAutofit/>
          </a:bodyPr>
          <a:lstStyle>
            <a:defPPr>
              <a:defRPr lang="zh-CN"/>
            </a:defPPr>
            <a:lvl1pPr eaLnBrk="1" fontAlgn="auto" hangingPunct="1">
              <a:spcBef>
                <a:spcPts val="0"/>
              </a:spcBef>
              <a:spcAft>
                <a:spcPts val="0"/>
              </a:spcAft>
              <a:defRPr sz="1400">
                <a:solidFill>
                  <a:schemeClr val="bg2">
                    <a:lumMod val="25000"/>
                  </a:schemeClr>
                </a:solidFill>
                <a:latin typeface="Arial" panose="020B0604020202020204" pitchFamily="34" charset="0"/>
                <a:ea typeface="+mn-ea"/>
              </a:defRPr>
            </a:lvl1pPr>
          </a:lstStyle>
          <a:p>
            <a:pPr marL="0" lvl="0" indent="0" algn="just">
              <a:lnSpc>
                <a:spcPct val="120000"/>
              </a:lnSpc>
              <a:spcAft>
                <a:spcPts val="800"/>
              </a:spcAft>
              <a:buSzPct val="100000"/>
              <a:buNone/>
            </a:pPr>
            <a:r>
              <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（1）火电厂：通常以煤或石油为燃料，供燃烧锅炉产生蒸气，以高压高温蒸气驱动汽轮机，由汽轮机带动发电机而发出电力。规模较小的电厂，也有采用燃气轮机或内燃机带动发电机发电的。</a:t>
            </a:r>
            <a:endPar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一、电力系统构成</a:t>
            </a:r>
            <a:endParaRPr kumimoji="0" lang="en-US" altLang="zh-CN"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矩形 2"/>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等腰三角形 1"/>
          <p:cNvSpPr/>
          <p:nvPr>
            <p:custDataLst>
              <p:tags r:id="rId7"/>
            </p:custDataLst>
          </p:nvPr>
        </p:nvSpPr>
        <p:spPr>
          <a:xfrm rot="5400000">
            <a:off x="1651485" y="4284268"/>
            <a:ext cx="560414" cy="511090"/>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5" name="等腰三角形 4"/>
          <p:cNvSpPr/>
          <p:nvPr>
            <p:custDataLst>
              <p:tags r:id="rId8"/>
            </p:custDataLst>
          </p:nvPr>
        </p:nvSpPr>
        <p:spPr>
          <a:xfrm rot="5400000">
            <a:off x="1490185" y="4272833"/>
            <a:ext cx="560414" cy="511090"/>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6" name="文本框 5"/>
          <p:cNvSpPr txBox="1"/>
          <p:nvPr>
            <p:custDataLst>
              <p:tags r:id="rId9"/>
            </p:custDataLst>
          </p:nvPr>
        </p:nvSpPr>
        <p:spPr>
          <a:xfrm>
            <a:off x="2214880" y="4274185"/>
            <a:ext cx="7792085" cy="1028065"/>
          </a:xfrm>
          <a:prstGeom prst="rect">
            <a:avLst/>
          </a:prstGeom>
        </p:spPr>
        <p:txBody>
          <a:bodyPr>
            <a:normAutofit fontScale="90000"/>
          </a:bodyPr>
          <a:lstStyle>
            <a:defPPr>
              <a:defRPr lang="zh-CN"/>
            </a:defPPr>
            <a:lvl1pPr eaLnBrk="1" fontAlgn="auto" hangingPunct="1">
              <a:spcBef>
                <a:spcPts val="0"/>
              </a:spcBef>
              <a:spcAft>
                <a:spcPts val="0"/>
              </a:spcAft>
              <a:defRPr sz="1400">
                <a:solidFill>
                  <a:schemeClr val="bg2">
                    <a:lumMod val="25000"/>
                  </a:schemeClr>
                </a:solidFill>
                <a:latin typeface="Arial" panose="020B0604020202020204" pitchFamily="34" charset="0"/>
                <a:ea typeface="+mn-ea"/>
              </a:defRPr>
            </a:lvl1pPr>
          </a:lstStyle>
          <a:p>
            <a:pPr marL="0" lvl="0" indent="0" algn="l">
              <a:lnSpc>
                <a:spcPct val="120000"/>
              </a:lnSpc>
              <a:spcAft>
                <a:spcPts val="800"/>
              </a:spcAft>
              <a:buSzPct val="100000"/>
              <a:buNone/>
            </a:pPr>
            <a:r>
              <a:rPr sz="1800" strike="noStrike" spc="10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（3）核电厂：也称原子能电厂。由核燃料在原子能反应堆中的裂变反应所产生的热能来生产高温高压蒸气，而后基本上如同火电厂一样的程序进行发电。</a:t>
            </a:r>
            <a:endParaRPr sz="1800" strike="noStrike" spc="10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7" name="文本框 6"/>
          <p:cNvSpPr txBox="1"/>
          <p:nvPr/>
        </p:nvSpPr>
        <p:spPr>
          <a:xfrm>
            <a:off x="1291590" y="1182370"/>
            <a:ext cx="6120130" cy="368300"/>
          </a:xfrm>
          <a:prstGeom prst="rect">
            <a:avLst/>
          </a:prstGeom>
          <a:noFill/>
        </p:spPr>
        <p:txBody>
          <a:bodyPr wrap="square" rtlCol="0">
            <a:spAutoFit/>
          </a:bodyPr>
          <a:p>
            <a:r>
              <a:rPr lang="zh-CN" altLang="en-US" b="1">
                <a:solidFill>
                  <a:schemeClr val="accent1"/>
                </a:solidFill>
                <a:latin typeface="微软雅黑" panose="020B0503020204020204" charset="-122"/>
                <a:ea typeface="微软雅黑" panose="020B0503020204020204" charset="-122"/>
              </a:rPr>
              <a:t>（一）发电</a:t>
            </a:r>
            <a:endParaRPr lang="zh-CN" altLang="en-US" b="1">
              <a:solidFill>
                <a:schemeClr val="accent1"/>
              </a:solidFill>
              <a:latin typeface="微软雅黑" panose="020B0503020204020204" charset="-122"/>
              <a:ea typeface="微软雅黑" panose="020B0503020204020204" charset="-122"/>
            </a:endParaRPr>
          </a:p>
        </p:txBody>
      </p:sp>
    </p:spTree>
    <p:custDataLst>
      <p:tags r:id="rId10"/>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custDataLst>
              <p:tags r:id="rId1"/>
            </p:custDataLst>
          </p:nvPr>
        </p:nvSpPr>
        <p:spPr>
          <a:xfrm>
            <a:off x="814070" y="1616075"/>
            <a:ext cx="10330180" cy="3937000"/>
          </a:xfrm>
          <a:prstGeom prst="rect">
            <a:avLst/>
          </a:prstGeom>
        </p:spPr>
        <p:txBody>
          <a:bodyPr>
            <a:noAutofit/>
          </a:bodyPr>
          <a:lstStyle>
            <a:defPPr>
              <a:defRPr lang="zh-CN"/>
            </a:defPPr>
            <a:lvl1pPr eaLnBrk="1" fontAlgn="auto" hangingPunct="1">
              <a:spcBef>
                <a:spcPts val="0"/>
              </a:spcBef>
              <a:spcAft>
                <a:spcPts val="0"/>
              </a:spcAft>
              <a:defRPr sz="1400">
                <a:solidFill>
                  <a:schemeClr val="bg2">
                    <a:lumMod val="25000"/>
                  </a:schemeClr>
                </a:solidFill>
                <a:latin typeface="Arial" panose="020B0604020202020204" pitchFamily="34" charset="0"/>
                <a:ea typeface="+mn-ea"/>
              </a:defRPr>
            </a:lvl1pPr>
          </a:lstStyle>
          <a:p>
            <a:pPr marL="0" lvl="0" indent="0" algn="just">
              <a:lnSpc>
                <a:spcPct val="150000"/>
              </a:lnSpc>
              <a:spcAft>
                <a:spcPts val="800"/>
              </a:spcAft>
              <a:buSzPct val="100000"/>
              <a:buNone/>
            </a:pPr>
            <a:r>
              <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输电是电力的输送。一般中型、大型发电机的输出电压为 3.15～20 kV，为了提高输电效率并减少输电线路上的损失，通常将电压升高后再进行远距离输电。输电电压的高低，视输电容量和输电距离而定，一般原则是：容量越大，距离越远，输电电压就越高。</a:t>
            </a:r>
            <a:endPar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50000"/>
              </a:lnSpc>
              <a:spcAft>
                <a:spcPts val="800"/>
              </a:spcAft>
              <a:buSzPct val="100000"/>
              <a:buNone/>
            </a:pPr>
            <a:r>
              <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目前我国远距离输电电压有 3 kV、6 kV、10 kV、35 kV、63 kV、110 kV、220 kV、330 kV、500 kV、750 kV 十个等级。输电距离在 50 km 以下的，采用 35 kV 电压；在100 km 上下的，采用 110 kV 电压；超过 200 km 的，采用 220 kV 或更高的电压。</a:t>
            </a:r>
            <a:endPar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50000"/>
              </a:lnSpc>
              <a:spcAft>
                <a:spcPts val="800"/>
              </a:spcAft>
              <a:buSzPct val="100000"/>
              <a:buNone/>
            </a:pPr>
            <a:r>
              <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随着电力电子的发展，超高压远距离输电已开始采用直流输电方式，与交流输电相比，这种方式具有更高的输电质量和效率。其方法是将三相交流电整流为直流，远距离输送到终端后，再由电力电子器件将直流电转变为三相交流电，供用户使用。</a:t>
            </a:r>
            <a:endPar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marL="0" lvl="0" indent="0" algn="just">
              <a:lnSpc>
                <a:spcPct val="150000"/>
              </a:lnSpc>
              <a:spcAft>
                <a:spcPts val="800"/>
              </a:spcAft>
              <a:buSzPct val="100000"/>
              <a:buNone/>
            </a:pPr>
            <a:r>
              <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输电线路一般都采用架空线路，但超高压输电线路通常都避免进入市区。电缆线路投资较大，但在跨越江河和通过闹区以及不允许采用架空线路的区域，则需要采用电缆线路。</a:t>
            </a:r>
            <a:endParaRPr lang="zh-CN" altLang="en-US" sz="1600" strike="noStrike" spc="160"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一、电力系统构成</a:t>
            </a:r>
            <a:endParaRPr kumimoji="0" lang="en-US" altLang="zh-CN"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矩形 2"/>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文本框 6"/>
          <p:cNvSpPr txBox="1"/>
          <p:nvPr/>
        </p:nvSpPr>
        <p:spPr>
          <a:xfrm>
            <a:off x="814070" y="1092200"/>
            <a:ext cx="6120130" cy="368300"/>
          </a:xfrm>
          <a:prstGeom prst="rect">
            <a:avLst/>
          </a:prstGeom>
          <a:noFill/>
        </p:spPr>
        <p:txBody>
          <a:bodyPr wrap="square" rtlCol="0">
            <a:spAutoFit/>
          </a:bodyPr>
          <a:p>
            <a:r>
              <a:rPr lang="zh-CN" altLang="en-US" b="1">
                <a:solidFill>
                  <a:schemeClr val="accent1"/>
                </a:solidFill>
                <a:latin typeface="微软雅黑" panose="020B0503020204020204" charset="-122"/>
                <a:ea typeface="微软雅黑" panose="020B0503020204020204" charset="-122"/>
              </a:rPr>
              <a:t>（二）输电</a:t>
            </a:r>
            <a:endParaRPr lang="zh-CN" altLang="en-US" b="1">
              <a:solidFill>
                <a:schemeClr val="accent1"/>
              </a:solidFill>
              <a:latin typeface="微软雅黑" panose="020B0503020204020204" charset="-122"/>
              <a:ea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DIAGRAM_VIRTUALLY_FRAME" val="{&quot;height&quot;:251.62188976377948,&quot;left&quot;:82.8,&quot;top&quot;:149.45,&quot;width&quot;:818}"/>
</p:tagLst>
</file>

<file path=ppt/tags/tag10.xml><?xml version="1.0" encoding="utf-8"?>
<p:tagLst xmlns:p="http://schemas.openxmlformats.org/presentationml/2006/main">
  <p:tag name="KSO_WM_DIAGRAM_VIRTUALLY_FRAME" val="{&quot;height&quot;:251.62188976377948,&quot;left&quot;:82.8,&quot;top&quot;:149.45,&quot;width&quot;:818}"/>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2*l_h_i*1_1_2"/>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278.654094488189,&quot;left&quot;:62.47705334761012,&quot;top&quot;:130.4,&quot;width&quot;:842.7999877929688}"/>
  <p:tag name="KSO_WM_DIAGRAM_COLOR_MATCH_VALUE" val="{&quot;shape&quot;:{&quot;fill&quot;:{&quot;gradient&quot;:[{&quot;brightness&quot;:0.5,&quot;colorType&quot;:1,&quot;foreColorIndex&quot;:5,&quot;pos&quot;:1,&quot;transparency&quot;:0},{&quot;brightness&quot;:0.20000000298023224,&quot;colorType&quot;:1,&quot;foreColorIndex&quot;:5,&quot;pos&quot;:0.23000000417232513,&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2*l_h_i*1_1_1"/>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1_1"/>
  <p:tag name="KSO_WM_DIAGRAM_MAX_ITEMCNT" val="6"/>
  <p:tag name="KSO_WM_DIAGRAM_MIN_ITEMCNT" val="2"/>
  <p:tag name="KSO_WM_DIAGRAM_VIRTUALLY_FRAME" val="{&quot;height&quot;:278.654094488189,&quot;left&quot;:62.47705334761012,&quot;top&quot;:130.4,&quot;width&quot;:842.7999877929688}"/>
  <p:tag name="KSO_WM_DIAGRAM_COLOR_MATCH_VALUE" val="{&quot;shape&quot;:{&quot;fill&quot;:{&quot;gradient&quot;:[{&quot;brightness&quot;:0.20000000298023224,&quot;colorType&quot;:1,&quot;foreColorIndex&quot;:5,&quot;pos&quot;:0.699999988079071,&quot;transparency&quot;:0},{&quot;brightness&quot;:0.800000011920929,&quot;colorType&quot;:1,&quot;foreColorIndex&quot;:5,&quot;pos&quot;:0,&quot;transparency&quot;:0},{&quot;brightness&quot;:0,&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2*l_h_i*1_2_2"/>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278.654094488189,&quot;left&quot;:62.47705334761012,&quot;top&quot;:130.4,&quot;width&quot;:842.7999877929688}"/>
  <p:tag name="KSO_WM_DIAGRAM_COLOR_MATCH_VALUE" val="{&quot;shape&quot;:{&quot;fill&quot;:{&quot;gradient&quot;:[{&quot;brightness&quot;:0.5,&quot;colorType&quot;:1,&quot;foreColorIndex&quot;:6,&quot;pos&quot;:1,&quot;transparency&quot;:0},{&quot;brightness&quot;:0.20000000298023224,&quot;colorType&quot;:1,&quot;foreColorIndex&quot;:6,&quot;pos&quot;:0.2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2*l_h_i*1_2_1"/>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2_1"/>
  <p:tag name="KSO_WM_DIAGRAM_MAX_ITEMCNT" val="6"/>
  <p:tag name="KSO_WM_DIAGRAM_MIN_ITEMCNT" val="2"/>
  <p:tag name="KSO_WM_DIAGRAM_VIRTUALLY_FRAME" val="{&quot;height&quot;:278.654094488189,&quot;left&quot;:62.47705334761012,&quot;top&quot;:130.4,&quot;width&quot;:842.7999877929688}"/>
  <p:tag name="KSO_WM_DIAGRAM_COLOR_MATCH_VALUE" val="{&quot;shape&quot;:{&quot;fill&quot;:{&quot;gradient&quot;:[{&quot;brightness&quot;:0.20000000298023224,&quot;colorType&quot;:1,&quot;foreColorIndex&quot;:6,&quot;pos&quot;:0.699999988079071,&quot;transparency&quot;:0},{&quot;brightness&quot;:0.800000011920929,&quot;colorType&quot;:1,&quot;foreColorIndex&quot;:5,&quot;pos&quot;:0,&quot;transparency&quot;:0},{&quot;brightness&quot;:0,&quot;colorType&quot;:1,&quot;foreColorIndex&quot;:6,&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2*l_h_i*1_3_2"/>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278.654094488189,&quot;left&quot;:62.47705334761012,&quot;top&quot;:130.4,&quot;width&quot;:842.7999877929688}"/>
  <p:tag name="KSO_WM_DIAGRAM_COLOR_MATCH_VALUE" val="{&quot;shape&quot;:{&quot;fill&quot;:{&quot;gradient&quot;:[{&quot;brightness&quot;:0.5,&quot;colorType&quot;:1,&quot;foreColorIndex&quot;:7,&quot;pos&quot;:1,&quot;transparency&quot;:0},{&quot;brightness&quot;:0.20000000298023224,&quot;colorType&quot;:1,&quot;foreColorIndex&quot;:7,&quot;pos&quot;:0.2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2*l_h_i*1_3_1"/>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3_1"/>
  <p:tag name="KSO_WM_DIAGRAM_MAX_ITEMCNT" val="6"/>
  <p:tag name="KSO_WM_DIAGRAM_MIN_ITEMCNT" val="2"/>
  <p:tag name="KSO_WM_DIAGRAM_VIRTUALLY_FRAME" val="{&quot;height&quot;:278.654094488189,&quot;left&quot;:62.47705334761012,&quot;top&quot;:130.4,&quot;width&quot;:842.7999877929688}"/>
  <p:tag name="KSO_WM_DIAGRAM_COLOR_MATCH_VALUE" val="{&quot;shape&quot;:{&quot;fill&quot;:{&quot;gradient&quot;:[{&quot;brightness&quot;:0.20000000298023224,&quot;colorType&quot;:1,&quot;foreColorIndex&quot;:7,&quot;pos&quot;:0.699999988079071,&quot;transparency&quot;:0},{&quot;brightness&quot;:0.800000011920929,&quot;colorType&quot;:1,&quot;foreColorIndex&quot;:5,&quot;pos&quot;:0,&quot;transparency&quot;:0},{&quot;brightness&quot;:0,&quot;colorType&quot;:1,&quot;foreColorIndex&quot;:7,&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0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28_2*l_h_f*1_2_1"/>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654094488189,&quot;left&quot;:62.47705334761012,&quot;top&quot;:130.4,&quot;width&quot;:842.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Lst>
</file>

<file path=ppt/tags/tag1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28_2*l_h_f*1_3_1"/>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654094488189,&quot;left&quot;:60.077053347610125,&quot;top&quot;:165.4,&quot;width&quot;:842.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Lst>
</file>

<file path=ppt/tags/tag10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8_2*l_h_x*1_2_3"/>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x"/>
  <p:tag name="KSO_WM_UNIT_INDEX" val="1_2_3"/>
  <p:tag name="KSO_WM_UNIT_VALUE" val="120*124"/>
  <p:tag name="KSO_WM_DIAGRAM_MAX_ITEMCNT" val="6"/>
  <p:tag name="KSO_WM_DIAGRAM_MIN_ITEMCNT" val="2"/>
  <p:tag name="KSO_WM_DIAGRAM_VIRTUALLY_FRAME" val="{&quot;height&quot;:278.654094488189,&quot;left&quot;:62.47705334761012,&quot;top&quot;:130.4,&quot;width&quot;:842.7999877929688}"/>
  <p:tag name="KSO_WM_DIAGRAM_COLOR_MATCH_VALUE" val="{&quot;shape&quot;:{&quot;fill&quot;:{&quot;gradient&quot;:[{&quot;brightness&quot;:0,&quot;colorType&quot;:1,&quot;foreColorIndex&quot;:6,&quot;pos&quot;:0,&quot;transparency&quot;:0},{&quot;brightness&quot;:0,&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6"/>
  <p:tag name="KSO_WM_UNIT_FILL_TYPE" val="1"/>
  <p:tag name="KSO_WM_UNIT_USESOURCEFORMAT_APPLY" val="1"/>
</p:tagLst>
</file>

<file path=ppt/tags/tag109.xml><?xml version="1.0" encoding="utf-8"?>
<p:tagLst xmlns:p="http://schemas.openxmlformats.org/presentationml/2006/main">
  <p:tag name="KSO_WM_DIAGRAM_VERSION" val="3"/>
  <p:tag name="KSO_WM_DIAGRAM_COLOR_TRICK" val="4"/>
  <p:tag name="KSO_WM_DIAGRAM_COLOR_TEXT_CAN_REMOVE" val="n"/>
  <p:tag name="KSO_WM_UNIT_VALUE" val="115*9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0928_2*l_h_x*1_1_1"/>
  <p:tag name="KSO_WM_TEMPLATE_CATEGORY" val="diagram"/>
  <p:tag name="KSO_WM_TEMPLATE_INDEX" val="20230928"/>
  <p:tag name="KSO_WM_UNIT_LAYERLEVEL" val="1_1_1"/>
  <p:tag name="KSO_WM_TAG_VERSION" val="3.0"/>
  <p:tag name="KSO_WM_BEAUTIFY_FLAG" val="#wm#"/>
  <p:tag name="KSO_WM_DIAGRAM_MAX_ITEMCNT" val="6"/>
  <p:tag name="KSO_WM_DIAGRAM_MIN_ITEMCNT" val="2"/>
  <p:tag name="KSO_WM_DIAGRAM_VIRTUALLY_FRAME" val="{&quot;height&quot;:278.654094488189,&quot;left&quot;:62.47705334761012,&quot;top&quot;:130.4,&quot;width&quot;:842.799987792968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UNIT_FILL_TYPE" val="1"/>
  <p:tag name="KSO_WM_UNIT_USESOURCEFORMAT_APPLY" val="1"/>
</p:tagLst>
</file>

<file path=ppt/tags/tag11.xml><?xml version="1.0" encoding="utf-8"?>
<p:tagLst xmlns:p="http://schemas.openxmlformats.org/presentationml/2006/main">
  <p:tag name="KSO_WM_DIAGRAM_VIRTUALLY_FRAME" val="{&quot;height&quot;:251.62188976377948,&quot;left&quot;:82.8,&quot;top&quot;:149.45,&quot;width&quot;:818}"/>
</p:tagLst>
</file>

<file path=ppt/tags/tag11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8_2*l_h_x*1_3_3"/>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x"/>
  <p:tag name="KSO_WM_UNIT_INDEX" val="1_3_3"/>
  <p:tag name="KSO_WM_UNIT_VALUE" val="113*113"/>
  <p:tag name="KSO_WM_DIAGRAM_MAX_ITEMCNT" val="6"/>
  <p:tag name="KSO_WM_DIAGRAM_MIN_ITEMCNT" val="2"/>
  <p:tag name="KSO_WM_DIAGRAM_VIRTUALLY_FRAME" val="{&quot;height&quot;:278.654094488189,&quot;left&quot;:62.47705334761012,&quot;top&quot;:130.4,&quot;width&quot;:842.7999877929688}"/>
  <p:tag name="KSO_WM_DIAGRAM_COLOR_MATCH_VALUE" val="{&quot;shape&quot;:{&quot;fill&quot;:{&quot;gradient&quot;:[{&quot;brightness&quot;:0,&quot;colorType&quot;:1,&quot;foreColorIndex&quot;:7,&quot;pos&quot;:0,&quot;transparency&quot;:0},{&quot;brightness&quot;:0,&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7"/>
  <p:tag name="KSO_WM_UNIT_FILL_TYPE" val="1"/>
  <p:tag name="KSO_WM_UNIT_USESOURCEFORMAT_APPLY" val="1"/>
</p:tagLst>
</file>

<file path=ppt/tags/tag111.xml><?xml version="1.0" encoding="utf-8"?>
<p:tagLst xmlns:p="http://schemas.openxmlformats.org/presentationml/2006/main">
  <p:tag name="KSO_WM_SLIDE_ID" val="diagram20230928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0928"/>
  <p:tag name="KSO_WM_SLIDE_TYPE" val="text"/>
  <p:tag name="KSO_WM_SLIDE_SUBTYPE" val="diag"/>
  <p:tag name="KSO_WM_SLIDE_SIZE" val="829*267.9"/>
  <p:tag name="KSO_WM_SLIDE_POSITION" val="66.95*170.75"/>
  <p:tag name="KSO_WM_SLIDE_LAYOUT" val="a_l"/>
  <p:tag name="KSO_WM_SLIDE_LAYOUT_CNT" val="1_1"/>
  <p:tag name="KSO_WM_SPECIAL_SOURCE" val="bdnull"/>
  <p:tag name="KSO_WM_DIAGRAM_GROUP_CODE" val="l1-1"/>
  <p:tag name="KSO_WM_SLIDE_DIAGTYPE" val="l"/>
</p:tagLst>
</file>

<file path=ppt/tags/tag112.xml><?xml version="1.0" encoding="utf-8"?>
<p:tagLst xmlns:p="http://schemas.openxmlformats.org/presentationml/2006/main">
  <p:tag name="KSO_WM_DIAGRAM_VIRTUALLY_FRAME" val="{&quot;height&quot;:282.39991454867925,&quot;left&quot;:80.9,&quot;top&quot;:125.8,&quot;width&quot;:800.45}"/>
</p:tagLst>
</file>

<file path=ppt/tags/tag113.xml><?xml version="1.0" encoding="utf-8"?>
<p:tagLst xmlns:p="http://schemas.openxmlformats.org/presentationml/2006/main">
  <p:tag name="KSO_WM_DIAGRAM_VIRTUALLY_FRAME" val="{&quot;height&quot;:282.39991454867925,&quot;left&quot;:80.9,&quot;top&quot;:125.8,&quot;width&quot;:800.45}"/>
</p:tagLst>
</file>

<file path=ppt/tags/tag114.xml><?xml version="1.0" encoding="utf-8"?>
<p:tagLst xmlns:p="http://schemas.openxmlformats.org/presentationml/2006/main">
  <p:tag name="KSO_WM_DIAGRAM_VIRTUALLY_FRAME" val="{&quot;height&quot;:282.39991454867925,&quot;left&quot;:80.9,&quot;top&quot;:125.8,&quot;width&quot;:800.45}"/>
</p:tagLst>
</file>

<file path=ppt/tags/tag115.xml><?xml version="1.0" encoding="utf-8"?>
<p:tagLst xmlns:p="http://schemas.openxmlformats.org/presentationml/2006/main">
  <p:tag name="KSO_WM_DIAGRAM_VIRTUALLY_FRAME" val="{&quot;height&quot;:282.39991454867925,&quot;left&quot;:80.9,&quot;top&quot;:125.8,&quot;width&quot;:800.45}"/>
</p:tagLst>
</file>

<file path=ppt/tags/tag116.xml><?xml version="1.0" encoding="utf-8"?>
<p:tagLst xmlns:p="http://schemas.openxmlformats.org/presentationml/2006/main">
  <p:tag name="KSO_WM_DIAGRAM_VIRTUALLY_FRAME" val="{&quot;height&quot;:282.39991454867925,&quot;left&quot;:80.9,&quot;top&quot;:125.8,&quot;width&quot;:800.45}"/>
</p:tagLst>
</file>

<file path=ppt/tags/tag117.xml><?xml version="1.0" encoding="utf-8"?>
<p:tagLst xmlns:p="http://schemas.openxmlformats.org/presentationml/2006/main">
  <p:tag name="KSO_WM_DIAGRAM_VIRTUALLY_FRAME" val="{&quot;height&quot;:282.39991454867925,&quot;left&quot;:80.9,&quot;top&quot;:125.8,&quot;width&quot;:800.45}"/>
</p:tagLst>
</file>

<file path=ppt/tags/tag118.xml><?xml version="1.0" encoding="utf-8"?>
<p:tagLst xmlns:p="http://schemas.openxmlformats.org/presentationml/2006/main">
  <p:tag name="KSO_WM_DIAGRAM_VIRTUALLY_FRAME" val="{&quot;height&quot;:282.39991454867925,&quot;left&quot;:80.9,&quot;top&quot;:125.8,&quot;width&quot;:800.45}"/>
</p:tagLst>
</file>

<file path=ppt/tags/tag119.xml><?xml version="1.0" encoding="utf-8"?>
<p:tagLst xmlns:p="http://schemas.openxmlformats.org/presentationml/2006/main">
  <p:tag name="KSO_WM_DIAGRAM_VIRTUALLY_FRAME" val="{&quot;height&quot;:282.39991454867925,&quot;left&quot;:80.9,&quot;top&quot;:125.8,&quot;width&quot;:800.45}"/>
</p:tagLst>
</file>

<file path=ppt/tags/tag12.xml><?xml version="1.0" encoding="utf-8"?>
<p:tagLst xmlns:p="http://schemas.openxmlformats.org/presentationml/2006/main">
  <p:tag name="KSO_WM_DIAGRAM_VIRTUALLY_FRAME" val="{&quot;height&quot;:251.62188976377948,&quot;left&quot;:82.8,&quot;top&quot;:149.45,&quot;width&quot;:818}"/>
</p:tagLst>
</file>

<file path=ppt/tags/tag120.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88142_6*m_h_f*1_3_1"/>
  <p:tag name="KSO_WM_TEMPLATE_CATEGORY" val="diagram"/>
  <p:tag name="KSO_WM_TEMPLATE_INDEX" val="2018814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DIAGRAM_VIRTUALLY_FRAME" val="{&quot;height&quot;:380.44220472440946,&quot;left&quot;:22.05,&quot;top&quot;:114.25779527559055,&quot;width&quot;:907.25}"/>
</p:tagLst>
</file>

<file path=ppt/tags/tag121.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88142_6*m_h_a*1_3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7"/>
  <p:tag name="KSO_WM_UNIT_TEXT_FILL_TYPE" val="1"/>
  <p:tag name="KSO_WM_DIAGRAM_VIRTUALLY_FRAME" val="{&quot;height&quot;:380.44220472440946,&quot;left&quot;:22.05,&quot;top&quot;:114.25779527559055,&quot;width&quot;:907.25}"/>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88142_6*m_h_i*1_1_2"/>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 name="KSO_WM_DIAGRAM_VIRTUALLY_FRAME" val="{&quot;height&quot;:380.44220472440946,&quot;left&quot;:22.05,&quot;top&quot;:114.25779527559055,&quot;width&quot;:907.25}"/>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88142_6*m_h_i*1_2_3"/>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 name="KSO_WM_DIAGRAM_VIRTUALLY_FRAME" val="{&quot;height&quot;:380.44220472440946,&quot;left&quot;:22.05,&quot;top&quot;:114.25779527559055,&quot;width&quot;:907.25}"/>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188142_6*m_h_i*1_3_4"/>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 name="KSO_WM_DIAGRAM_VIRTUALLY_FRAME" val="{&quot;height&quot;:380.44220472440946,&quot;left&quot;:22.05,&quot;top&quot;:114.25779527559055,&quot;width&quot;:907.25}"/>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4"/>
  <p:tag name="KSO_WM_UNIT_ID" val="diagram20188142_6*m_h_i*1_6_4"/>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 name="KSO_WM_DIAGRAM_VIRTUALLY_FRAME" val="{&quot;height&quot;:380.44220472440946,&quot;left&quot;:22.05,&quot;top&quot;:114.25779527559055,&quot;width&quot;:907.25}"/>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4"/>
  <p:tag name="KSO_WM_UNIT_ID" val="diagram20188142_6*m_h_i*1_5_4"/>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 name="KSO_WM_DIAGRAM_VIRTUALLY_FRAME" val="{&quot;height&quot;:380.44220472440946,&quot;left&quot;:22.05,&quot;top&quot;:114.25779527559055,&quot;width&quot;:907.25}"/>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88142_6*m_h_i*1_4_3"/>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 name="KSO_WM_DIAGRAM_VIRTUALLY_FRAME" val="{&quot;height&quot;:380.44220472440946,&quot;left&quot;:22.05,&quot;top&quot;:114.25779527559055,&quot;width&quot;:907.25}"/>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88142_6*m_h_i*1_1_1"/>
  <p:tag name="KSO_WM_TEMPLATE_CATEGORY" val="diagram"/>
  <p:tag name="KSO_WM_TEMPLATE_INDEX" val="20188142"/>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DIAGRAM_VIRTUALLY_FRAME" val="{&quot;height&quot;:380.44220472440946,&quot;left&quot;:22.05,&quot;top&quot;:114.25779527559055,&quot;width&quot;:907.25}"/>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88142_6*m_h_i*1_2_2"/>
  <p:tag name="KSO_WM_TEMPLATE_CATEGORY" val="diagram"/>
  <p:tag name="KSO_WM_TEMPLATE_INDEX" val="20188142"/>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DIAGRAM_VIRTUALLY_FRAME" val="{&quot;height&quot;:380.44220472440946,&quot;left&quot;:22.05,&quot;top&quot;:114.25779527559055,&quot;width&quot;:907.25}"/>
</p:tagLst>
</file>

<file path=ppt/tags/tag13.xml><?xml version="1.0" encoding="utf-8"?>
<p:tagLst xmlns:p="http://schemas.openxmlformats.org/presentationml/2006/main">
  <p:tag name="KSO_WM_DIAGRAM_VIRTUALLY_FRAME" val="{&quot;height&quot;:251.62188976377948,&quot;left&quot;:82.8,&quot;top&quot;:149.45,&quot;width&quot;:818}"/>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88142_6*m_h_i*1_3_3"/>
  <p:tag name="KSO_WM_TEMPLATE_CATEGORY" val="diagram"/>
  <p:tag name="KSO_WM_TEMPLATE_INDEX" val="20188142"/>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 name="KSO_WM_DIAGRAM_VIRTUALLY_FRAME" val="{&quot;height&quot;:380.44220472440946,&quot;left&quot;:22.05,&quot;top&quot;:114.25779527559055,&quot;width&quot;:907.25}"/>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88142_6*m_h_i*1_4_2"/>
  <p:tag name="KSO_WM_TEMPLATE_CATEGORY" val="diagram"/>
  <p:tag name="KSO_WM_TEMPLATE_INDEX" val="20188142"/>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2"/>
  <p:tag name="KSO_WM_UNIT_TEXT_FILL_TYPE" val="1"/>
  <p:tag name="KSO_WM_DIAGRAM_VIRTUALLY_FRAME" val="{&quot;height&quot;:380.44220472440946,&quot;left&quot;:22.05,&quot;top&quot;:114.25779527559055,&quot;width&quot;:907.25}"/>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
  <p:tag name="KSO_WM_UNIT_ID" val="diagram20188142_6*m_h_i*1_6_3"/>
  <p:tag name="KSO_WM_TEMPLATE_CATEGORY" val="diagram"/>
  <p:tag name="KSO_WM_TEMPLATE_INDEX" val="20188142"/>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DIAGRAM_VIRTUALLY_FRAME" val="{&quot;height&quot;:380.44220472440946,&quot;left&quot;:22.05,&quot;top&quot;:114.25779527559055,&quot;width&quot;:907.25}"/>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188142_6*m_h_i*1_5_3"/>
  <p:tag name="KSO_WM_TEMPLATE_CATEGORY" val="diagram"/>
  <p:tag name="KSO_WM_TEMPLATE_INDEX" val="20188142"/>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DIAGRAM_VIRTUALLY_FRAME" val="{&quot;height&quot;:380.44220472440946,&quot;left&quot;:22.05,&quot;top&quot;:114.25779527559055,&quot;width&quot;:907.25}"/>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
  <p:tag name="KSO_WM_UNIT_ID" val="diagram20188142_6*m_h_i*1_6_2"/>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80.44220472440946,&quot;left&quot;:22.05,&quot;top&quot;:114.25779527559055,&quot;width&quot;:907.25}"/>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88142_6*m_h_i*1_4_1"/>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80.44220472440946,&quot;left&quot;:22.05,&quot;top&quot;:114.25779527559055,&quot;width&quot;:907.25}"/>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88142_6*m_h_i*1_2_1"/>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80.44220472440946,&quot;left&quot;:22.05,&quot;top&quot;:114.25779527559055,&quot;width&quot;:907.25}"/>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88142_6*m_h_i*1_3_2"/>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80.44220472440946,&quot;left&quot;:22.05,&quot;top&quot;:114.25779527559055,&quot;width&quot;:907.25}"/>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88142_6*m_h_i*1_1_4"/>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80.44220472440946,&quot;left&quot;:22.05,&quot;top&quot;:114.25779527559055,&quot;width&quot;:907.25}"/>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188142_6*m_h_i*1_5_2"/>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80.44220472440946,&quot;left&quot;:22.05,&quot;top&quot;:114.25779527559055,&quot;width&quot;:907.25}"/>
</p:tagLst>
</file>

<file path=ppt/tags/tag14.xml><?xml version="1.0" encoding="utf-8"?>
<p:tagLst xmlns:p="http://schemas.openxmlformats.org/presentationml/2006/main">
  <p:tag name="KSO_WM_DIAGRAM_VIRTUALLY_FRAME" val="{&quot;height&quot;:251.62188976377948,&quot;left&quot;:82.8,&quot;top&quot;:149.45,&quot;width&quot;:818}"/>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88142_6*m_h_i*1_2_4"/>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 name="KSO_WM_DIAGRAM_VIRTUALLY_FRAME" val="{&quot;height&quot;:380.44220472440946,&quot;left&quot;:22.05,&quot;top&quot;:114.25779527559055,&quot;width&quot;:907.25}"/>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88142_6*m_h_i*1_1_3"/>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 name="KSO_WM_DIAGRAM_VIRTUALLY_FRAME" val="{&quot;height&quot;:380.44220472440946,&quot;left&quot;:22.05,&quot;top&quot;:114.25779527559055,&quot;width&quot;:907.25}"/>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88142_6*m_h_i*1_3_1"/>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 name="KSO_WM_DIAGRAM_VIRTUALLY_FRAME" val="{&quot;height&quot;:380.44220472440946,&quot;left&quot;:22.05,&quot;top&quot;:114.25779527559055,&quot;width&quot;:907.25}"/>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
  <p:tag name="KSO_WM_UNIT_ID" val="diagram20188142_6*m_h_i*1_6_1"/>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 name="KSO_WM_DIAGRAM_VIRTUALLY_FRAME" val="{&quot;height&quot;:380.44220472440946,&quot;left&quot;:22.05,&quot;top&quot;:114.25779527559055,&quot;width&quot;:907.25}"/>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188142_6*m_h_i*1_5_1"/>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 name="KSO_WM_DIAGRAM_VIRTUALLY_FRAME" val="{&quot;height&quot;:380.44220472440946,&quot;left&quot;:22.05,&quot;top&quot;:114.25779527559055,&quot;width&quot;:907.25}"/>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188142_6*m_h_i*1_4_4"/>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 name="KSO_WM_DIAGRAM_VIRTUALLY_FRAME" val="{&quot;height&quot;:380.44220472440946,&quot;left&quot;:22.05,&quot;top&quot;:114.25779527559055,&quot;width&quot;:907.25}"/>
</p:tagLst>
</file>

<file path=ppt/tags/tag146.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88142_6*m_h_a*1_1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5"/>
  <p:tag name="KSO_WM_UNIT_TEXT_FILL_TYPE" val="1"/>
  <p:tag name="KSO_WM_DIAGRAM_VIRTUALLY_FRAME" val="{&quot;height&quot;:380.44220472440946,&quot;left&quot;:22.05,&quot;top&quot;:114.25779527559055,&quot;width&quot;:907.25}"/>
</p:tagLst>
</file>

<file path=ppt/tags/tag147.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88142_6*m_h_f*1_1_1"/>
  <p:tag name="KSO_WM_TEMPLATE_CATEGORY" val="diagram"/>
  <p:tag name="KSO_WM_TEMPLATE_INDEX" val="2018814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DIAGRAM_VIRTUALLY_FRAME" val="{&quot;height&quot;:380.44220472440946,&quot;left&quot;:22.05,&quot;top&quot;:114.25779527559055,&quot;width&quot;:907.25}"/>
</p:tagLst>
</file>

<file path=ppt/tags/tag148.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8142_6*m_h_a*1_2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6"/>
  <p:tag name="KSO_WM_UNIT_TEXT_FILL_TYPE" val="1"/>
  <p:tag name="KSO_WM_DIAGRAM_VIRTUALLY_FRAME" val="{&quot;height&quot;:380.44220472440946,&quot;left&quot;:22.05,&quot;top&quot;:114.25779527559055,&quot;width&quot;:907.25}"/>
</p:tagLst>
</file>

<file path=ppt/tags/tag149.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88142_6*m_h_f*1_2_1"/>
  <p:tag name="KSO_WM_TEMPLATE_CATEGORY" val="diagram"/>
  <p:tag name="KSO_WM_TEMPLATE_INDEX" val="2018814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DIAGRAM_VIRTUALLY_FRAME" val="{&quot;height&quot;:380.44220472440946,&quot;left&quot;:22.05,&quot;top&quot;:114.25779527559055,&quot;width&quot;:907.25}"/>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7580_1*l_h_i*1_1_1"/>
  <p:tag name="KSO_WM_TEMPLATE_CATEGORY" val="diagram"/>
  <p:tag name="KSO_WM_TEMPLATE_INDEX" val="20217580"/>
  <p:tag name="KSO_WM_UNIT_LAYERLEVEL" val="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39.59346456692913,&quot;left&quot;:120.7292913385827,&quot;top&quot;:150.82771653543313,&quot;width&quot;:667.2207086614173}"/>
</p:tagLst>
</file>

<file path=ppt/tags/tag150.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88142_6*m_h_f*1_4_1"/>
  <p:tag name="KSO_WM_TEMPLATE_CATEGORY" val="diagram"/>
  <p:tag name="KSO_WM_TEMPLATE_INDEX" val="2018814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DIAGRAM_VIRTUALLY_FRAME" val="{&quot;height&quot;:380.44220472440946,&quot;left&quot;:22.05,&quot;top&quot;:114.25779527559055,&quot;width&quot;:907.25}"/>
</p:tagLst>
</file>

<file path=ppt/tags/tag151.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88142_6*m_h_a*1_4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8"/>
  <p:tag name="KSO_WM_UNIT_TEXT_FILL_TYPE" val="1"/>
  <p:tag name="KSO_WM_DIAGRAM_VIRTUALLY_FRAME" val="{&quot;height&quot;:380.44220472440946,&quot;left&quot;:22.05,&quot;top&quot;:114.25779527559055,&quot;width&quot;:907.25}"/>
</p:tagLst>
</file>

<file path=ppt/tags/tag152.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188142_6*m_h_f*1_5_1"/>
  <p:tag name="KSO_WM_TEMPLATE_CATEGORY" val="diagram"/>
  <p:tag name="KSO_WM_TEMPLATE_INDEX" val="2018814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DIAGRAM_VIRTUALLY_FRAME" val="{&quot;height&quot;:380.44220472440946,&quot;left&quot;:22.05,&quot;top&quot;:114.25779527559055,&quot;width&quot;:907.25}"/>
</p:tagLst>
</file>

<file path=ppt/tags/tag153.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188142_6*m_h_a*1_5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9"/>
  <p:tag name="KSO_WM_UNIT_TEXT_FILL_TYPE" val="1"/>
  <p:tag name="KSO_WM_DIAGRAM_VIRTUALLY_FRAME" val="{&quot;height&quot;:380.44220472440946,&quot;left&quot;:22.05,&quot;top&quot;:114.25779527559055,&quot;width&quot;:907.25}"/>
</p:tagLst>
</file>

<file path=ppt/tags/tag154.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6_1"/>
  <p:tag name="KSO_WM_UNIT_ID" val="diagram20188142_6*m_h_f*1_6_1"/>
  <p:tag name="KSO_WM_TEMPLATE_CATEGORY" val="diagram"/>
  <p:tag name="KSO_WM_TEMPLATE_INDEX" val="2018814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DIAGRAM_VIRTUALLY_FRAME" val="{&quot;height&quot;:380.44220472440946,&quot;left&quot;:22.05,&quot;top&quot;:114.25779527559055,&quot;width&quot;:907.25}"/>
</p:tagLst>
</file>

<file path=ppt/tags/tag155.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6_1"/>
  <p:tag name="KSO_WM_UNIT_ID" val="diagram20188142_6*m_h_a*1_6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10"/>
  <p:tag name="KSO_WM_UNIT_TEXT_FILL_TYPE" val="1"/>
  <p:tag name="KSO_WM_DIAGRAM_VIRTUALLY_FRAME" val="{&quot;height&quot;:380.44220472440946,&quot;left&quot;:22.05,&quot;top&quot;:114.25779527559055,&quot;width&quot;:907.25}"/>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90517_1*q_h_i*1_1_1"/>
  <p:tag name="KSO_WM_TEMPLATE_CATEGORY" val="diagram"/>
  <p:tag name="KSO_WM_TEMPLATE_INDEX" val="2019051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231.48717820560097,&quot;left&quot;:66.09212598425196,&quot;top&quot;:175.533486732067,&quot;width&quot;:817.707874015748}"/>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90517_1*q_h_i*1_1_2"/>
  <p:tag name="KSO_WM_TEMPLATE_CATEGORY" val="diagram"/>
  <p:tag name="KSO_WM_TEMPLATE_INDEX" val="20190517"/>
  <p:tag name="KSO_WM_UNIT_LAYERLEVEL" val="1_1_1"/>
  <p:tag name="KSO_WM_TAG_VERSION" val="1.0"/>
  <p:tag name="KSO_WM_BEAUTIFY_FLAG" val="#wm#"/>
  <p:tag name="KSO_WM_UNIT_TEXT_FILL_FORE_SCHEMECOLOR_INDEX" val="14"/>
  <p:tag name="KSO_WM_UNIT_TEXT_FILL_TYPE" val="1"/>
  <p:tag name="KSO_WM_DIAGRAM_VIRTUALLY_FRAME" val="{&quot;height&quot;:231.48717820560097,&quot;left&quot;:66.09212598425196,&quot;top&quot;:175.533486732067,&quot;width&quot;:817.707874015748}"/>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90517_1*q_h_i*1_2_1"/>
  <p:tag name="KSO_WM_TEMPLATE_CATEGORY" val="diagram"/>
  <p:tag name="KSO_WM_TEMPLATE_INDEX" val="2019051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DIAGRAM_VIRTUALLY_FRAME" val="{&quot;height&quot;:231.48717820560097,&quot;left&quot;:66.09212598425196,&quot;top&quot;:175.533486732067,&quot;width&quot;:817.707874015748}"/>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90517_1*q_h_i*1_2_2"/>
  <p:tag name="KSO_WM_TEMPLATE_CATEGORY" val="diagram"/>
  <p:tag name="KSO_WM_TEMPLATE_INDEX" val="20190517"/>
  <p:tag name="KSO_WM_UNIT_LAYERLEVEL" val="1_1_1"/>
  <p:tag name="KSO_WM_TAG_VERSION" val="1.0"/>
  <p:tag name="KSO_WM_BEAUTIFY_FLAG" val="#wm#"/>
  <p:tag name="KSO_WM_UNIT_TEXT_FILL_FORE_SCHEMECOLOR_INDEX" val="14"/>
  <p:tag name="KSO_WM_UNIT_TEXT_FILL_TYPE" val="1"/>
  <p:tag name="KSO_WM_DIAGRAM_VIRTUALLY_FRAME" val="{&quot;height&quot;:231.48717820560097,&quot;left&quot;:66.09212598425196,&quot;top&quot;:175.533486732067,&quot;width&quot;:817.707874015748}"/>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7580_1*l_h_i*1_1_2"/>
  <p:tag name="KSO_WM_TEMPLATE_CATEGORY" val="diagram"/>
  <p:tag name="KSO_WM_TEMPLATE_INDEX" val="20217580"/>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39.59346456692913,&quot;left&quot;:120.7292913385827,&quot;top&quot;:150.82771653543313,&quot;width&quot;:667.2207086614173}"/>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90517_1*q_h_i*1_3_2"/>
  <p:tag name="KSO_WM_TEMPLATE_CATEGORY" val="diagram"/>
  <p:tag name="KSO_WM_TEMPLATE_INDEX" val="20190517"/>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DIAGRAM_VIRTUALLY_FRAME" val="{&quot;height&quot;:231.48717820560097,&quot;left&quot;:66.09212598425196,&quot;top&quot;:175.533486732067,&quot;width&quot;:817.707874015748}"/>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90517_1*q_h_i*1_3_1"/>
  <p:tag name="KSO_WM_TEMPLATE_CATEGORY" val="diagram"/>
  <p:tag name="KSO_WM_TEMPLATE_INDEX" val="20190517"/>
  <p:tag name="KSO_WM_UNIT_LAYERLEVEL" val="1_1_1"/>
  <p:tag name="KSO_WM_TAG_VERSION" val="1.0"/>
  <p:tag name="KSO_WM_BEAUTIFY_FLAG" val="#wm#"/>
  <p:tag name="KSO_WM_UNIT_TEXT_FILL_FORE_SCHEMECOLOR_INDEX" val="14"/>
  <p:tag name="KSO_WM_UNIT_TEXT_FILL_TYPE" val="1"/>
  <p:tag name="KSO_WM_DIAGRAM_VIRTUALLY_FRAME" val="{&quot;height&quot;:231.48717820560097,&quot;left&quot;:66.09212598425196,&quot;top&quot;:175.533486732067,&quot;width&quot;:817.707874015748}"/>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90517_1*q_i*1_1"/>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DIAGRAM_VIRTUALLY_FRAME" val="{&quot;height&quot;:231.48717820560097,&quot;left&quot;:66.09212598425196,&quot;top&quot;:175.533486732067,&quot;width&quot;:817.707874015748}"/>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90517_1*q_i*1_2"/>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DIAGRAM_VIRTUALLY_FRAME" val="{&quot;height&quot;:231.48717820560097,&quot;left&quot;:66.09212598425196,&quot;top&quot;:175.533486732067,&quot;width&quot;:817.707874015748}"/>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90517_1*q_i*1_3"/>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DIAGRAM_VIRTUALLY_FRAME" val="{&quot;height&quot;:231.48717820560097,&quot;left&quot;:66.09212598425196,&quot;top&quot;:175.533486732067,&quot;width&quot;:817.707874015748}"/>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90517_1*q_i*1_4"/>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231.48717820560097,&quot;left&quot;:66.09212598425196,&quot;top&quot;:175.533486732067,&quot;width&quot;:817.707874015748}"/>
</p:tagLst>
</file>

<file path=ppt/tags/tag166.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90517_1*q_h_a*1_2_1"/>
  <p:tag name="KSO_WM_TEMPLATE_CATEGORY" val="diagram"/>
  <p:tag name="KSO_WM_TEMPLATE_INDEX" val="20190517"/>
  <p:tag name="KSO_WM_UNIT_LAYERLEVEL" val="1_1_1"/>
  <p:tag name="KSO_WM_TAG_VERSION" val="1.0"/>
  <p:tag name="KSO_WM_BEAUTIFY_FLAG" val="#wm#"/>
  <p:tag name="KSO_WM_UNIT_TEXT_FILL_FORE_SCHEMECOLOR_INDEX" val="13"/>
  <p:tag name="KSO_WM_UNIT_TEXT_FILL_TYPE" val="1"/>
  <p:tag name="KSO_WM_DIAGRAM_VIRTUALLY_FRAME" val="{&quot;height&quot;:231.48717820560097,&quot;left&quot;:66.09212598425196,&quot;top&quot;:175.533486732067,&quot;width&quot;:817.707874015748}"/>
</p:tagLst>
</file>

<file path=ppt/tags/tag167.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90517_1*q_h_a*1_3_1"/>
  <p:tag name="KSO_WM_TEMPLATE_CATEGORY" val="diagram"/>
  <p:tag name="KSO_WM_TEMPLATE_INDEX" val="20190517"/>
  <p:tag name="KSO_WM_UNIT_LAYERLEVEL" val="1_1_1"/>
  <p:tag name="KSO_WM_TAG_VERSION" val="1.0"/>
  <p:tag name="KSO_WM_BEAUTIFY_FLAG" val="#wm#"/>
  <p:tag name="KSO_WM_UNIT_TEXT_FILL_FORE_SCHEMECOLOR_INDEX" val="13"/>
  <p:tag name="KSO_WM_UNIT_TEXT_FILL_TYPE" val="1"/>
  <p:tag name="KSO_WM_DIAGRAM_VIRTUALLY_FRAME" val="{&quot;height&quot;:231.48717820560097,&quot;left&quot;:66.09212598425196,&quot;top&quot;:175.533486732067,&quot;width&quot;:817.707874015748}"/>
</p:tagLst>
</file>

<file path=ppt/tags/tag168.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90517_1*q_h_a*1_1_1"/>
  <p:tag name="KSO_WM_TEMPLATE_CATEGORY" val="diagram"/>
  <p:tag name="KSO_WM_TEMPLATE_INDEX" val="20190517"/>
  <p:tag name="KSO_WM_UNIT_LAYERLEVEL" val="1_1_1"/>
  <p:tag name="KSO_WM_TAG_VERSION" val="1.0"/>
  <p:tag name="KSO_WM_BEAUTIFY_FLAG" val="#wm#"/>
  <p:tag name="KSO_WM_UNIT_TEXT_FILL_FORE_SCHEMECOLOR_INDEX" val="13"/>
  <p:tag name="KSO_WM_UNIT_TEXT_FILL_TYPE" val="1"/>
  <p:tag name="KSO_WM_DIAGRAM_VIRTUALLY_FRAME" val="{&quot;height&quot;:231.48717820560097,&quot;left&quot;:66.09212598425196,&quot;top&quot;:175.533486732067,&quot;width&quot;:817.707874015748}"/>
</p:tagLst>
</file>

<file path=ppt/tags/tag169.xml><?xml version="1.0" encoding="utf-8"?>
<p:tagLst xmlns:p="http://schemas.openxmlformats.org/presentationml/2006/main">
  <p:tag name="KSO_WM_TEMPLATE_CATEGORY" val="diagram"/>
  <p:tag name="KSO_WM_TEMPLATE_INDEX" val="20187697"/>
  <p:tag name="KSO_WM_UNIT_ID" val="diagram20187697_2*q_h_i*1_3_4"/>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4"/>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7580_1*l_h_i*1_2_1"/>
  <p:tag name="KSO_WM_TEMPLATE_CATEGORY" val="diagram"/>
  <p:tag name="KSO_WM_TEMPLATE_INDEX" val="20217580"/>
  <p:tag name="KSO_WM_UNIT_LAYERLEVEL" val="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39.59346456692913,&quot;left&quot;:120.7292913385827,&quot;top&quot;:150.82771653543313,&quot;width&quot;:667.2207086614173}"/>
</p:tagLst>
</file>

<file path=ppt/tags/tag170.xml><?xml version="1.0" encoding="utf-8"?>
<p:tagLst xmlns:p="http://schemas.openxmlformats.org/presentationml/2006/main">
  <p:tag name="KSO_WM_UNIT_HIGHLIGHT" val="0"/>
  <p:tag name="KSO_WM_UNIT_COMPATIBLE" val="0"/>
  <p:tag name="KSO_WM_DIAGRAM_GROUP_CODE" val="q1-1"/>
  <p:tag name="KSO_WM_UNIT_ID" val="diagram20187697_2*q_h_i*1_1_5"/>
  <p:tag name="KSO_WM_TEMPLATE_CATEGORY" val="diagram"/>
  <p:tag name="KSO_WM_TEMPLATE_INDEX" val="20187697"/>
  <p:tag name="KSO_WM_UNIT_LAYERLEVEL" val="1_1_1"/>
  <p:tag name="KSO_WM_TAG_VERSION" val="1.0"/>
  <p:tag name="KSO_WM_BEAUTIFY_FLAG" val="#wm#"/>
  <p:tag name="KSO_WM_UNIT_TYPE" val="q_h_i"/>
  <p:tag name="KSO_WM_UNIT_INDEX" val="1_1_5"/>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71.xml><?xml version="1.0" encoding="utf-8"?>
<p:tagLst xmlns:p="http://schemas.openxmlformats.org/presentationml/2006/main">
  <p:tag name="KSO_WM_TEMPLATE_CATEGORY" val="diagram"/>
  <p:tag name="KSO_WM_TEMPLATE_INDEX" val="20187697"/>
  <p:tag name="KSO_WM_UNIT_ID" val="diagram20187697_2*q_h_i*1_3_3"/>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3"/>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172.xml><?xml version="1.0" encoding="utf-8"?>
<p:tagLst xmlns:p="http://schemas.openxmlformats.org/presentationml/2006/main">
  <p:tag name="KSO_WM_UNIT_HIGHLIGHT" val="0"/>
  <p:tag name="KSO_WM_UNIT_COMPATIBLE" val="0"/>
  <p:tag name="KSO_WM_DIAGRAM_GROUP_CODE" val="q1-1"/>
  <p:tag name="KSO_WM_UNIT_ID" val="diagram20187697_2*q_h_i*1_1_4"/>
  <p:tag name="KSO_WM_TEMPLATE_CATEGORY" val="diagram"/>
  <p:tag name="KSO_WM_TEMPLATE_INDEX" val="20187697"/>
  <p:tag name="KSO_WM_UNIT_LAYERLEVEL" val="1_1_1"/>
  <p:tag name="KSO_WM_TAG_VERSION" val="1.0"/>
  <p:tag name="KSO_WM_BEAUTIFY_FLAG" val="#wm#"/>
  <p:tag name="KSO_WM_UNIT_TYPE" val="q_h_i"/>
  <p:tag name="KSO_WM_UNIT_INDEX" val="1_1_4"/>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73.xml><?xml version="1.0" encoding="utf-8"?>
<p:tagLst xmlns:p="http://schemas.openxmlformats.org/presentationml/2006/main">
  <p:tag name="KSO_WM_UNIT_HIGHLIGHT" val="0"/>
  <p:tag name="KSO_WM_UNIT_COMPATIBLE" val="0"/>
  <p:tag name="KSO_WM_DIAGRAM_GROUP_CODE" val="q1-1"/>
  <p:tag name="KSO_WM_UNIT_ID" val="diagram20187697_2*q_h_i*1_2_2"/>
  <p:tag name="KSO_WM_TEMPLATE_CATEGORY" val="diagram"/>
  <p:tag name="KSO_WM_TEMPLATE_INDEX" val="20187697"/>
  <p:tag name="KSO_WM_UNIT_LAYERLEVEL" val="1_1_1"/>
  <p:tag name="KSO_WM_TAG_VERSION" val="1.0"/>
  <p:tag name="KSO_WM_BEAUTIFY_FLAG" val="#wm#"/>
  <p:tag name="KSO_WM_UNIT_TYPE" val="q_h_i"/>
  <p:tag name="KSO_WM_UNIT_INDEX" val="1_2_2"/>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174.xml><?xml version="1.0" encoding="utf-8"?>
<p:tagLst xmlns:p="http://schemas.openxmlformats.org/presentationml/2006/main">
  <p:tag name="KSO_WM_UNIT_HIGHLIGHT" val="0"/>
  <p:tag name="KSO_WM_UNIT_COMPATIBLE" val="0"/>
  <p:tag name="KSO_WM_DIAGRAM_GROUP_CODE" val="q1-1"/>
  <p:tag name="KSO_WM_UNIT_ID" val="diagram20187697_2*q_h_i*1_1_2"/>
  <p:tag name="KSO_WM_TEMPLATE_CATEGORY" val="diagram"/>
  <p:tag name="KSO_WM_TEMPLATE_INDEX" val="20187697"/>
  <p:tag name="KSO_WM_UNIT_LAYERLEVEL" val="1_1_1"/>
  <p:tag name="KSO_WM_TAG_VERSION" val="1.0"/>
  <p:tag name="KSO_WM_BEAUTIFY_FLAG" val="#wm#"/>
  <p:tag name="KSO_WM_UNIT_TYPE" val="q_h_i"/>
  <p:tag name="KSO_WM_UNIT_INDEX" val="1_1_2"/>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75.xml><?xml version="1.0" encoding="utf-8"?>
<p:tagLst xmlns:p="http://schemas.openxmlformats.org/presentationml/2006/main">
  <p:tag name="KSO_WM_TEMPLATE_CATEGORY" val="diagram"/>
  <p:tag name="KSO_WM_TEMPLATE_INDEX" val="20187697"/>
  <p:tag name="KSO_WM_UNIT_ID" val="diagram20187697_2*q_h_i*1_2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176.xml><?xml version="1.0" encoding="utf-8"?>
<p:tagLst xmlns:p="http://schemas.openxmlformats.org/presentationml/2006/main">
  <p:tag name="KSO_WM_TEMPLATE_CATEGORY" val="diagram"/>
  <p:tag name="KSO_WM_TEMPLATE_INDEX" val="20187697"/>
  <p:tag name="KSO_WM_UNIT_ID" val="diagram20187697_2*q_h_a*1_1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1_1"/>
  <p:tag name="KSO_WM_UNIT_PRESET_TEXT" val="单击此处添加标题"/>
  <p:tag name="KSO_WM_UNIT_DIAGRAM_ISNUMVISUAL" val="0"/>
  <p:tag name="KSO_WM_UNIT_DIAGRAM_ISREFERUNIT" val="0"/>
  <p:tag name="KSO_WM_UNIT_NOCLEAR" val="0"/>
  <p:tag name="KSO_WM_UNIT_TEXT_FILL_FORE_SCHEMECOLOR_INDEX" val="5"/>
  <p:tag name="KSO_WM_UNIT_TEXT_FILL_TYPE" val="1"/>
</p:tagLst>
</file>

<file path=ppt/tags/tag177.xml><?xml version="1.0" encoding="utf-8"?>
<p:tagLst xmlns:p="http://schemas.openxmlformats.org/presentationml/2006/main">
  <p:tag name="KSO_WM_TEMPLATE_CATEGORY" val="diagram"/>
  <p:tag name="KSO_WM_TEMPLATE_INDEX" val="20187697"/>
  <p:tag name="KSO_WM_UNIT_ID" val="diagram20187697_2*q_h_f*1_1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178.xml><?xml version="1.0" encoding="utf-8"?>
<p:tagLst xmlns:p="http://schemas.openxmlformats.org/presentationml/2006/main">
  <p:tag name="KSO_WM_TEMPLATE_CATEGORY" val="diagram"/>
  <p:tag name="KSO_WM_TEMPLATE_INDEX" val="20187697"/>
  <p:tag name="KSO_WM_UNIT_ID" val="diagram20187697_2*q_h_a*1_2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2_1"/>
  <p:tag name="KSO_WM_UNIT_PRESET_TEXT" val="单击此处添加标题"/>
  <p:tag name="KSO_WM_UNIT_DIAGRAM_ISNUMVISUAL" val="0"/>
  <p:tag name="KSO_WM_UNIT_DIAGRAM_ISREFERUNIT" val="0"/>
  <p:tag name="KSO_WM_UNIT_NOCLEAR" val="0"/>
  <p:tag name="KSO_WM_UNIT_TEXT_FILL_FORE_SCHEMECOLOR_INDEX" val="6"/>
  <p:tag name="KSO_WM_UNIT_TEXT_FILL_TYPE" val="1"/>
</p:tagLst>
</file>

<file path=ppt/tags/tag179.xml><?xml version="1.0" encoding="utf-8"?>
<p:tagLst xmlns:p="http://schemas.openxmlformats.org/presentationml/2006/main">
  <p:tag name="KSO_WM_TEMPLATE_CATEGORY" val="diagram"/>
  <p:tag name="KSO_WM_TEMPLATE_INDEX" val="20187697"/>
  <p:tag name="KSO_WM_UNIT_ID" val="diagram20187697_2*q_h_f*1_2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2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7580_1*l_h_i*1_2_2"/>
  <p:tag name="KSO_WM_TEMPLATE_CATEGORY" val="diagram"/>
  <p:tag name="KSO_WM_TEMPLATE_INDEX" val="20217580"/>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39.59346456692913,&quot;left&quot;:120.7292913385827,&quot;top&quot;:150.82771653543313,&quot;width&quot;:667.2207086614173}"/>
</p:tagLst>
</file>

<file path=ppt/tags/tag180.xml><?xml version="1.0" encoding="utf-8"?>
<p:tagLst xmlns:p="http://schemas.openxmlformats.org/presentationml/2006/main">
  <p:tag name="KSO_WM_TEMPLATE_CATEGORY" val="diagram"/>
  <p:tag name="KSO_WM_TEMPLATE_INDEX" val="20187697"/>
  <p:tag name="KSO_WM_UNIT_ID" val="diagram20187697_2*q_h_a*1_3_1"/>
  <p:tag name="KSO_WM_UNIT_LAYERLEVEL" val="1_1_1"/>
  <p:tag name="KSO_WM_UNIT_HIGHLIGHT" val="0"/>
  <p:tag name="KSO_WM_UNIT_COMPATIBLE" val="0"/>
  <p:tag name="KSO_WM_BEAUTIFY_FLAG" val="#wm#"/>
  <p:tag name="KSO_WM_TAG_VERSION" val="1.0"/>
  <p:tag name="KSO_WM_UNIT_ISCONTENTSTITLE" val="0"/>
  <p:tag name="KSO_WM_DIAGRAM_GROUP_CODE" val="q1-1"/>
  <p:tag name="KSO_WM_UNIT_TYPE" val="q_h_a"/>
  <p:tag name="KSO_WM_UNIT_INDEX" val="1_3_1"/>
  <p:tag name="KSO_WM_UNIT_PRESET_TEXT" val="单击此处添加标题"/>
  <p:tag name="KSO_WM_UNIT_DIAGRAM_ISNUMVISUAL" val="0"/>
  <p:tag name="KSO_WM_UNIT_DIAGRAM_ISREFERUNIT" val="0"/>
  <p:tag name="KSO_WM_UNIT_NOCLEAR" val="0"/>
  <p:tag name="KSO_WM_UNIT_TEXT_FILL_FORE_SCHEMECOLOR_INDEX" val="8"/>
  <p:tag name="KSO_WM_UNIT_TEXT_FILL_TYPE" val="1"/>
</p:tagLst>
</file>

<file path=ppt/tags/tag181.xml><?xml version="1.0" encoding="utf-8"?>
<p:tagLst xmlns:p="http://schemas.openxmlformats.org/presentationml/2006/main">
  <p:tag name="KSO_WM_TEMPLATE_CATEGORY" val="diagram"/>
  <p:tag name="KSO_WM_TEMPLATE_INDEX" val="20187697"/>
  <p:tag name="KSO_WM_UNIT_ID" val="diagram20187697_2*q_h_f*1_3_1"/>
  <p:tag name="KSO_WM_UNIT_LAYERLEVEL" val="1_1_1"/>
  <p:tag name="KSO_WM_UNIT_HIGHLIGHT" val="0"/>
  <p:tag name="KSO_WM_UNIT_COMPATIBLE" val="0"/>
  <p:tag name="KSO_WM_BEAUTIFY_FLAG" val="#wm#"/>
  <p:tag name="KSO_WM_TAG_VERSION" val="1.0"/>
  <p:tag name="KSO_WM_DIAGRAM_GROUP_CODE" val="q1-1"/>
  <p:tag name="KSO_WM_UNIT_TYPE" val="q_h_f"/>
  <p:tag name="KSO_WM_UNIT_INDEX" val="1_3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182.xml><?xml version="1.0" encoding="utf-8"?>
<p:tagLst xmlns:p="http://schemas.openxmlformats.org/presentationml/2006/main">
  <p:tag name="KSO_WM_UNIT_VALUE" val="1195*1181"/>
  <p:tag name="KSO_WM_UNIT_HIGHLIGHT" val="0"/>
  <p:tag name="KSO_WM_UNIT_COMPATIBLE" val="0"/>
  <p:tag name="KSO_WM_UNIT_DIAGRAM_ISNUMVISUAL" val="0"/>
  <p:tag name="KSO_WM_UNIT_DIAGRAM_ISREFERUNIT" val="0"/>
  <p:tag name="KSO_WM_UNIT_TYPE" val="d"/>
  <p:tag name="KSO_WM_UNIT_INDEX" val="1"/>
  <p:tag name="KSO_WM_UNIT_ID" val="custom20231234_1*d*1"/>
  <p:tag name="KSO_WM_TEMPLATE_CATEGORY" val="custom"/>
  <p:tag name="KSO_WM_TEMPLATE_INDEX" val="20231234"/>
  <p:tag name="KSO_WM_UNIT_LAYERLEVEL" val="1"/>
  <p:tag name="KSO_WM_TAG_VERSION" val="3.0"/>
  <p:tag name="KSO_WM_BEAUTIFY_FLAG" val="#wm#"/>
</p:tagLst>
</file>

<file path=ppt/tags/tag18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234_1*a*1"/>
  <p:tag name="KSO_WM_TEMPLATE_CATEGORY" val="custom"/>
  <p:tag name="KSO_WM_TEMPLATE_INDEX" val="20231234"/>
  <p:tag name="KSO_WM_UNIT_LAYERLEVEL" val="1"/>
  <p:tag name="KSO_WM_TAG_VERSION" val="3.0"/>
  <p:tag name="KSO_WM_BEAUTIFY_FLAG" val="#wm#"/>
  <p:tag name="KSO_WM_UNIT_VALUE" val="13"/>
  <p:tag name="KSO_WM_UNIT_PRESET_TEXT" val="单击此处添加标题"/>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234_1*i*1"/>
  <p:tag name="KSO_WM_TEMPLATE_CATEGORY" val="custom"/>
  <p:tag name="KSO_WM_TEMPLATE_INDEX" val="20231234"/>
  <p:tag name="KSO_WM_UNIT_LAYERLEVEL" val="1"/>
  <p:tag name="KSO_WM_TAG_VERSION" val="3.0"/>
  <p:tag name="KSO_WM_BEAUTIFY_FLAG" val="#wm#"/>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1234_1*i*2"/>
  <p:tag name="KSO_WM_TEMPLATE_CATEGORY" val="custom"/>
  <p:tag name="KSO_WM_TEMPLATE_INDEX" val="20231234"/>
  <p:tag name="KSO_WM_UNIT_LAYERLEVEL" val="1"/>
  <p:tag name="KSO_WM_TAG_VERSION" val="3.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1234_1*i*3"/>
  <p:tag name="KSO_WM_TEMPLATE_CATEGORY" val="custom"/>
  <p:tag name="KSO_WM_TEMPLATE_INDEX" val="20231234"/>
  <p:tag name="KSO_WM_UNIT_LAYERLEVEL" val="1"/>
  <p:tag name="KSO_WM_TAG_VERSION" val="3.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1234_1*i*4"/>
  <p:tag name="KSO_WM_TEMPLATE_CATEGORY" val="custom"/>
  <p:tag name="KSO_WM_TEMPLATE_INDEX" val="20231234"/>
  <p:tag name="KSO_WM_UNIT_LAYERLEVEL" val="1"/>
  <p:tag name="KSO_WM_TAG_VERSION" val="3.0"/>
  <p:tag name="KSO_WM_BEAUTIFY_FLAG" val="#wm#"/>
</p:tagLst>
</file>

<file path=ppt/tags/tag1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custom20231234_1*f*2"/>
  <p:tag name="KSO_WM_TEMPLATE_CATEGORY" val="custom"/>
  <p:tag name="KSO_WM_TEMPLATE_INDEX" val="20231234"/>
  <p:tag name="KSO_WM_UNIT_LAYERLEVEL" val="1"/>
  <p:tag name="KSO_WM_TAG_VERSION" val="3.0"/>
  <p:tag name="KSO_WM_BEAUTIFY_FLAG" val="#wm#"/>
  <p:tag name="KSO_WM_UNIT_TEXT_FILL_FORE_SCHEMECOLOR_INDEX_BRIGHTNESS" val="0.15"/>
  <p:tag name="KSO_WM_UNIT_TEXT_FILL_FORE_SCHEMECOLOR_INDEX" val="13"/>
  <p:tag name="KSO_WM_UNIT_TEXT_FILL_TYPE" val="1"/>
  <p:tag name="KSO_WM_UNIT_PRESET_TEXT" val="单击此处输入你的正文，文字是您思想的提炼请尽量言简意赅的阐述观点。单击此处输入你的正文"/>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1234_1*i*5"/>
  <p:tag name="KSO_WM_TEMPLATE_CATEGORY" val="custom"/>
  <p:tag name="KSO_WM_TEMPLATE_INDEX" val="20231234"/>
  <p:tag name="KSO_WM_UNIT_LAYERLEVEL" val="1"/>
  <p:tag name="KSO_WM_TAG_VERSION" val="3.0"/>
  <p:tag name="KSO_WM_BEAUTIFY_FLAG" val="#wm#"/>
</p:tagLst>
</file>

<file path=ppt/tags/tag19.xml><?xml version="1.0" encoding="utf-8"?>
<p:tagLst xmlns:p="http://schemas.openxmlformats.org/presentationml/2006/main">
  <p:tag name="PA" val="v3.0.0"/>
  <p:tag name="KSO_WM_UNIT_PRESET_TEXT" val="点击此处添加正文，请言简意赅的阐述观点。"/>
  <p:tag name="KSO_WM_UNIT_NOCLEAR" val="0"/>
  <p:tag name="KSO_WM_UNIT_VALUE" val="9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7580_1*l_h_f*1_2_1"/>
  <p:tag name="KSO_WM_TEMPLATE_CATEGORY" val="diagram"/>
  <p:tag name="KSO_WM_TEMPLATE_INDEX" val="20217580"/>
  <p:tag name="KSO_WM_UNIT_LAYERLEVEL" val="1_1_1"/>
  <p:tag name="KSO_WM_TAG_VERSION" val="1.0"/>
  <p:tag name="KSO_WM_UNIT_SUBTYPE" val="a"/>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9.59346456692913,&quot;left&quot;:120.7292913385827,&quot;top&quot;:150.82771653543313,&quot;width&quot;:667.2207086614173}"/>
</p:tagLst>
</file>

<file path=ppt/tags/tag190.xml><?xml version="1.0" encoding="utf-8"?>
<p:tagLst xmlns:p="http://schemas.openxmlformats.org/presentationml/2006/main">
  <p:tag name="KSO_WM_BEAUTIFY_FLAG" val="#wm#"/>
  <p:tag name="KSO_WM_TEMPLATE_CATEGORY" val="custom"/>
  <p:tag name="KSO_WM_TEMPLATE_INDEX" val="20231234"/>
  <p:tag name="KSO_WM_SPECIAL_SOURCE" val="bdnull"/>
  <p:tag name="KSO_WM_SLIDE_ID" val="custom20231234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898*338"/>
  <p:tag name="KSO_WM_SLIDE_POSITION" val="83*104"/>
  <p:tag name="KSO_WM_TAG_VERSION" val="3.0"/>
  <p:tag name="KSO_WM_SLIDE_LAYOUT" val="a_d_f"/>
  <p:tag name="KSO_WM_SLIDE_LAYOUT_CNT" val="1_1_2"/>
</p:tagLst>
</file>

<file path=ppt/tags/tag19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289-1"/>
  <p:tag name="KSO_WM_UNIT_TYPE" val="a"/>
  <p:tag name="KSO_WM_UNIT_INDEX" val="1"/>
  <p:tag name="KSO_WM_UNIT_ID" val="custom20231727_1*a*1"/>
  <p:tag name="KSO_WM_TEMPLATE_CATEGORY" val="custom"/>
  <p:tag name="KSO_WM_TEMPLATE_INDEX" val="20231727"/>
  <p:tag name="KSO_WM_UNIT_LAYERLEVEL" val="1"/>
  <p:tag name="KSO_WM_TAG_VERSION" val="3.0"/>
  <p:tag name="KSO_WM_BEAUTIFY_FLAG" val="#wm#"/>
  <p:tag name="KSO_WM_UNIT_VALUE" val="30"/>
  <p:tag name="KSO_WM_UNIT_PRESET_TEXT" val="单击此处添加标题"/>
  <p:tag name="KSO_WM_UNIT_TEXT_FILL_FORE_SCHEMECOLOR_INDEX" val="13"/>
  <p:tag name="KSO_WM_UNIT_TEXT_FILL_TYPE" val="1"/>
  <p:tag name="KSO_WM_UNIT_USESOURCEFORMAT_APPLY" val="1"/>
</p:tagLst>
</file>

<file path=ppt/tags/tag192.xml><?xml version="1.0" encoding="utf-8"?>
<p:tagLst xmlns:p="http://schemas.openxmlformats.org/presentationml/2006/main">
  <p:tag name="KSO_WM_UNIT_VALUE" val="1903*1800"/>
  <p:tag name="KSO_WM_UNIT_HIGHLIGHT" val="0"/>
  <p:tag name="KSO_WM_UNIT_COMPATIBLE" val="0"/>
  <p:tag name="KSO_WM_UNIT_DIAGRAM_ISNUMVISUAL" val="0"/>
  <p:tag name="KSO_WM_UNIT_DIAGRAM_ISREFERUNIT" val="0"/>
  <p:tag name="KSO_WM_DIAGRAM_GROUP_CODE" val="l289-1"/>
  <p:tag name="KSO_WM_UNIT_TYPE" val="d"/>
  <p:tag name="KSO_WM_UNIT_INDEX" val="1"/>
  <p:tag name="KSO_WM_UNIT_ID" val="custom20231727_1*d*1"/>
  <p:tag name="KSO_WM_TEMPLATE_CATEGORY" val="custom"/>
  <p:tag name="KSO_WM_TEMPLATE_INDEX" val="20231727"/>
  <p:tag name="KSO_WM_UNIT_LAYERLEVEL" val="1"/>
  <p:tag name="KSO_WM_TAG_VERSION" val="3.0"/>
  <p:tag name="KSO_WM_BEAUTIFY_FLAG" val="#wm#"/>
  <p:tag name="KSO_WM_UNIT_USESOURCEFORMAT_APPLY"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289-1"/>
  <p:tag name="KSO_WM_UNIT_TYPE" val="i"/>
  <p:tag name="KSO_WM_UNIT_INDEX" val="1"/>
  <p:tag name="KSO_WM_UNIT_ID" val="custom20231727_1*i*1"/>
  <p:tag name="KSO_WM_TEMPLATE_CATEGORY" val="custom"/>
  <p:tag name="KSO_WM_TEMPLATE_INDEX" val="20231727"/>
  <p:tag name="KSO_WM_UNIT_LAYERLEVEL" val="1"/>
  <p:tag name="KSO_WM_TAG_VERSION" val="3.0"/>
  <p:tag name="KSO_WM_BEAUTIFY_FLAG" val="#wm#"/>
  <p:tag name="KSO_WM_UNIT_FILL_FORE_SCHEMECOLOR_INDEX" val="5"/>
  <p:tag name="KSO_WM_UNIT_TEXT_FILL_FORE_SCHEMECOLOR_INDEX" val="2"/>
  <p:tag name="KSO_WM_UNIT_TEXT_FILL_TYPE" val="1"/>
  <p:tag name="KSO_WM_UNIT_USESOURCEFORMAT_APPLY" val="1"/>
</p:tagLst>
</file>

<file path=ppt/tags/tag19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289-1"/>
  <p:tag name="KSO_WM_UNIT_TYPE" val="i"/>
  <p:tag name="KSO_WM_UNIT_INDEX" val="2"/>
  <p:tag name="KSO_WM_UNIT_ID" val="custom20231727_1*i*2"/>
  <p:tag name="KSO_WM_TEMPLATE_CATEGORY" val="custom"/>
  <p:tag name="KSO_WM_TEMPLATE_INDEX" val="20231727"/>
  <p:tag name="KSO_WM_UNIT_LAYERLEVEL" val="1"/>
  <p:tag name="KSO_WM_TAG_VERSION" val="3.0"/>
  <p:tag name="KSO_WM_UNIT_FILL_FORE_SCHEMECOLOR_INDEX" val="10"/>
  <p:tag name="KSO_WM_UNIT_TEXT_FILL_FORE_SCHEMECOLOR_INDEX" val="2"/>
  <p:tag name="KSO_WM_UNIT_TEXT_FILL_TYPE" val="1"/>
  <p:tag name="KSO_WM_UNIT_USESOURCEFORMAT_APPLY" val="1"/>
</p:tagLst>
</file>

<file path=ppt/tags/tag1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12_1*l_h_a*1_1_1"/>
  <p:tag name="KSO_WM_TEMPLATE_CATEGORY" val="diagram"/>
  <p:tag name="KSO_WM_TEMPLATE_INDEX" val="20231712"/>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377.1499938964844,&quot;left&quot;:52.7,&quot;top&quot;:122.91779832734838,&quot;width&quot;:36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项标题"/>
  <p:tag name="KSO_WM_UNIT_TEXT_FILL_FORE_SCHEMECOLOR_INDEX" val="1"/>
  <p:tag name="KSO_WM_UNIT_TEXT_FILL_TYPE" val="1"/>
  <p:tag name="KSO_WM_UNIT_USESOURCEFORMAT_APPLY"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712_1*l_h_i*1_1_1"/>
  <p:tag name="KSO_WM_TEMPLATE_CATEGORY" val="diagram"/>
  <p:tag name="KSO_WM_TEMPLATE_INDEX" val="2023171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377.1499938964844,&quot;left&quot;:52.7,&quot;top&quot;:122.91779832734838,&quot;width&quot;:362.75}"/>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UNIT_SHADOW_SCHEMECOLOR_INDEX" val="5"/>
  <p:tag name="KSO_WM_UNIT_USESOURCEFORMAT_APPLY"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712_1*l_h_i*1_2_1"/>
  <p:tag name="KSO_WM_TEMPLATE_CATEGORY" val="diagram"/>
  <p:tag name="KSO_WM_TEMPLATE_INDEX" val="2023171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377.1499938964844,&quot;left&quot;:52.7,&quot;top&quot;:122.91779832734838,&quot;width&quot;:362.75}"/>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UNIT_TEXT_FILL_FORE_SCHEMECOLOR_INDEX" val="1"/>
  <p:tag name="KSO_WM_UNIT_TEXT_FILL_TYPE" val="1"/>
  <p:tag name="KSO_WM_UNIT_SHADOW_SCHEMECOLOR_INDEX" val="5"/>
  <p:tag name="KSO_WM_UNIT_USESOURCEFORMAT_APPLY" val="1"/>
</p:tagLst>
</file>

<file path=ppt/tags/tag1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12_1*l_h_a*1_2_1"/>
  <p:tag name="KSO_WM_TEMPLATE_CATEGORY" val="diagram"/>
  <p:tag name="KSO_WM_TEMPLATE_INDEX" val="20231712"/>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377.1499938964844,&quot;left&quot;:52.7,&quot;top&quot;:122.91779832734838,&quot;width&quot;:36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项标题"/>
  <p:tag name="KSO_WM_UNIT_TEXT_FILL_FORE_SCHEMECOLOR_INDEX" val="1"/>
  <p:tag name="KSO_WM_UNIT_TEXT_FILL_TYPE" val="1"/>
  <p:tag name="KSO_WM_UNIT_USESOURCEFORMAT_APPLY" val="1"/>
</p:tagLst>
</file>

<file path=ppt/tags/tag199.xml><?xml version="1.0" encoding="utf-8"?>
<p:tagLst xmlns:p="http://schemas.openxmlformats.org/presentationml/2006/main">
  <p:tag name="KSO_WM_SLIDE_ID" val="custom20231727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727"/>
  <p:tag name="KSO_WM_SLIDE_TYPE" val="text"/>
  <p:tag name="KSO_WM_SLIDE_SUBTYPE" val="picTxt"/>
  <p:tag name="KSO_WM_SLIDE_SIZE" val="362.75*317.05"/>
  <p:tag name="KSO_WM_SLIDE_POSITION" val="52.7*168.4"/>
  <p:tag name="KSO_WM_SLIDE_LAYOUT" val="a_d_l"/>
  <p:tag name="KSO_WM_SLIDE_LAYOUT_CNT" val="1_1_1"/>
  <p:tag name="KSO_WM_SPECIAL_SOURCE" val="bdnull"/>
  <p:tag name="KSO_WM_DIAGRAM_GROUP_CODE" val="l1-1"/>
  <p:tag name="KSO_WM_SLIDE_DIAGTYPE" val="l"/>
</p:tagLst>
</file>

<file path=ppt/tags/tag2.xml><?xml version="1.0" encoding="utf-8"?>
<p:tagLst xmlns:p="http://schemas.openxmlformats.org/presentationml/2006/main">
  <p:tag name="KSO_WM_DIAGRAM_VIRTUALLY_FRAME" val="{&quot;height&quot;:251.62188976377948,&quot;left&quot;:82.8,&quot;top&quot;:149.45,&quot;width&quot;:818}"/>
</p:tagLst>
</file>

<file path=ppt/tags/tag20.xml><?xml version="1.0" encoding="utf-8"?>
<p:tagLst xmlns:p="http://schemas.openxmlformats.org/presentationml/2006/main">
  <p:tag name="PA" val="v3.0.0"/>
  <p:tag name="KSO_WM_UNIT_PRESET_TEXT" val="点击此处添加正文，请言简意赅的阐述观点。"/>
  <p:tag name="KSO_WM_UNIT_NOCLEAR" val="0"/>
  <p:tag name="KSO_WM_UNIT_VALUE" val="9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7580_1*l_h_f*1_1_1"/>
  <p:tag name="KSO_WM_TEMPLATE_CATEGORY" val="diagram"/>
  <p:tag name="KSO_WM_TEMPLATE_INDEX" val="20217580"/>
  <p:tag name="KSO_WM_UNIT_LAYERLEVEL" val="1_1_1"/>
  <p:tag name="KSO_WM_TAG_VERSION" val="1.0"/>
  <p:tag name="KSO_WM_UNIT_SUBTYPE" val="a"/>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9.59346456692913,&quot;left&quot;:120.7292913385827,&quot;top&quot;:150.82771653543313,&quot;width&quot;:613.088188976378}"/>
</p:tagLst>
</file>

<file path=ppt/tags/tag200.xml><?xml version="1.0" encoding="utf-8"?>
<p:tagLst xmlns:p="http://schemas.openxmlformats.org/presentationml/2006/main">
  <p:tag name="KSO_WM_UNIT_VALUE" val="1195*1181"/>
  <p:tag name="KSO_WM_UNIT_HIGHLIGHT" val="0"/>
  <p:tag name="KSO_WM_UNIT_COMPATIBLE" val="0"/>
  <p:tag name="KSO_WM_UNIT_DIAGRAM_ISNUMVISUAL" val="0"/>
  <p:tag name="KSO_WM_UNIT_DIAGRAM_ISREFERUNIT" val="0"/>
  <p:tag name="KSO_WM_UNIT_TYPE" val="d"/>
  <p:tag name="KSO_WM_UNIT_INDEX" val="1"/>
  <p:tag name="KSO_WM_UNIT_ID" val="custom20231234_1*d*1"/>
  <p:tag name="KSO_WM_TEMPLATE_CATEGORY" val="custom"/>
  <p:tag name="KSO_WM_TEMPLATE_INDEX" val="20231234"/>
  <p:tag name="KSO_WM_UNIT_LAYERLEVEL" val="1"/>
  <p:tag name="KSO_WM_TAG_VERSION" val="3.0"/>
  <p:tag name="KSO_WM_BEAUTIFY_FLAG" val="#wm#"/>
</p:tagLst>
</file>

<file path=ppt/tags/tag20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234_1*a*1"/>
  <p:tag name="KSO_WM_TEMPLATE_CATEGORY" val="custom"/>
  <p:tag name="KSO_WM_TEMPLATE_INDEX" val="20231234"/>
  <p:tag name="KSO_WM_UNIT_LAYERLEVEL" val="1"/>
  <p:tag name="KSO_WM_TAG_VERSION" val="3.0"/>
  <p:tag name="KSO_WM_BEAUTIFY_FLAG" val="#wm#"/>
  <p:tag name="KSO_WM_UNIT_VALUE" val="13"/>
  <p:tag name="KSO_WM_UNIT_PRESET_TEXT" val="单击此处添加标题"/>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234_1*i*1"/>
  <p:tag name="KSO_WM_TEMPLATE_CATEGORY" val="custom"/>
  <p:tag name="KSO_WM_TEMPLATE_INDEX" val="20231234"/>
  <p:tag name="KSO_WM_UNIT_LAYERLEVEL" val="1"/>
  <p:tag name="KSO_WM_TAG_VERSION" val="3.0"/>
  <p:tag name="KSO_WM_BEAUTIFY_FLAG" val="#wm#"/>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1234_1*i*2"/>
  <p:tag name="KSO_WM_TEMPLATE_CATEGORY" val="custom"/>
  <p:tag name="KSO_WM_TEMPLATE_INDEX" val="20231234"/>
  <p:tag name="KSO_WM_UNIT_LAYERLEVEL" val="1"/>
  <p:tag name="KSO_WM_TAG_VERSION" val="3.0"/>
  <p:tag name="KSO_WM_BEAUTIFY_FLAG" val="#wm#"/>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1234_1*i*3"/>
  <p:tag name="KSO_WM_TEMPLATE_CATEGORY" val="custom"/>
  <p:tag name="KSO_WM_TEMPLATE_INDEX" val="20231234"/>
  <p:tag name="KSO_WM_UNIT_LAYERLEVEL" val="1"/>
  <p:tag name="KSO_WM_TAG_VERSION" val="3.0"/>
  <p:tag name="KSO_WM_BEAUTIFY_FLAG" val="#w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1234_1*i*4"/>
  <p:tag name="KSO_WM_TEMPLATE_CATEGORY" val="custom"/>
  <p:tag name="KSO_WM_TEMPLATE_INDEX" val="20231234"/>
  <p:tag name="KSO_WM_UNIT_LAYERLEVEL" val="1"/>
  <p:tag name="KSO_WM_TAG_VERSION" val="3.0"/>
  <p:tag name="KSO_WM_BEAUTIFY_FLAG" val="#wm#"/>
</p:tagLst>
</file>

<file path=ppt/tags/tag20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custom20231234_1*f*2"/>
  <p:tag name="KSO_WM_TEMPLATE_CATEGORY" val="custom"/>
  <p:tag name="KSO_WM_TEMPLATE_INDEX" val="20231234"/>
  <p:tag name="KSO_WM_UNIT_LAYERLEVEL" val="1"/>
  <p:tag name="KSO_WM_TAG_VERSION" val="3.0"/>
  <p:tag name="KSO_WM_BEAUTIFY_FLAG" val="#wm#"/>
  <p:tag name="KSO_WM_UNIT_TEXT_FILL_FORE_SCHEMECOLOR_INDEX_BRIGHTNESS" val="0.15"/>
  <p:tag name="KSO_WM_UNIT_TEXT_FILL_FORE_SCHEMECOLOR_INDEX" val="13"/>
  <p:tag name="KSO_WM_UNIT_TEXT_FILL_TYPE" val="1"/>
  <p:tag name="KSO_WM_UNIT_PRESET_TEXT" val="单击此处输入你的正文，文字是您思想的提炼请尽量言简意赅的阐述观点。单击此处输入你的正文"/>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1234_1*i*5"/>
  <p:tag name="KSO_WM_TEMPLATE_CATEGORY" val="custom"/>
  <p:tag name="KSO_WM_TEMPLATE_INDEX" val="20231234"/>
  <p:tag name="KSO_WM_UNIT_LAYERLEVEL" val="1"/>
  <p:tag name="KSO_WM_TAG_VERSION" val="3.0"/>
  <p:tag name="KSO_WM_BEAUTIFY_FLAG" val="#wm#"/>
</p:tagLst>
</file>

<file path=ppt/tags/tag208.xml><?xml version="1.0" encoding="utf-8"?>
<p:tagLst xmlns:p="http://schemas.openxmlformats.org/presentationml/2006/main">
  <p:tag name="KSO_WM_BEAUTIFY_FLAG" val="#wm#"/>
  <p:tag name="KSO_WM_TEMPLATE_CATEGORY" val="custom"/>
  <p:tag name="KSO_WM_TEMPLATE_INDEX" val="20231234"/>
  <p:tag name="KSO_WM_SPECIAL_SOURCE" val="bdnull"/>
  <p:tag name="KSO_WM_SLIDE_ID" val="custom20231234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898*338"/>
  <p:tag name="KSO_WM_SLIDE_POSITION" val="83*104"/>
  <p:tag name="KSO_WM_TAG_VERSION" val="3.0"/>
  <p:tag name="KSO_WM_SLIDE_LAYOUT" val="a_d_f"/>
  <p:tag name="KSO_WM_SLIDE_LAYOUT_CNT" val="1_1_2"/>
</p:tagLst>
</file>

<file path=ppt/tags/tag20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289-1"/>
  <p:tag name="KSO_WM_UNIT_TYPE" val="a"/>
  <p:tag name="KSO_WM_UNIT_INDEX" val="1"/>
  <p:tag name="KSO_WM_UNIT_ID" val="custom20231727_1*a*1"/>
  <p:tag name="KSO_WM_TEMPLATE_CATEGORY" val="custom"/>
  <p:tag name="KSO_WM_TEMPLATE_INDEX" val="20231727"/>
  <p:tag name="KSO_WM_UNIT_LAYERLEVEL" val="1"/>
  <p:tag name="KSO_WM_TAG_VERSION" val="3.0"/>
  <p:tag name="KSO_WM_BEAUTIFY_FLAG" val="#wm#"/>
  <p:tag name="KSO_WM_UNIT_VALUE" val="30"/>
  <p:tag name="KSO_WM_UNIT_PRESET_TEXT" val="单击此处添加标题"/>
  <p:tag name="KSO_WM_UNIT_TEXT_FILL_FORE_SCHEMECOLOR_INDEX" val="13"/>
  <p:tag name="KSO_WM_UNIT_TEXT_FILL_TYPE" val="1"/>
  <p:tag name="KSO_WM_UNIT_USESOURCEFORMAT_APPLY"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7580_1*l_h_i*1_2_1"/>
  <p:tag name="KSO_WM_TEMPLATE_CATEGORY" val="diagram"/>
  <p:tag name="KSO_WM_TEMPLATE_INDEX" val="20217580"/>
  <p:tag name="KSO_WM_UNIT_LAYERLEVEL" val="1_1_1"/>
  <p:tag name="KSO_WM_TAG_VERSION" val="1.0"/>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22.57362204724416,&quot;left&quot;:94.32929133858269,&quot;top&quot;:101.84755905511811,&quot;width&quot;:613.088188976378}"/>
</p:tagLst>
</file>

<file path=ppt/tags/tag210.xml><?xml version="1.0" encoding="utf-8"?>
<p:tagLst xmlns:p="http://schemas.openxmlformats.org/presentationml/2006/main">
  <p:tag name="KSO_WM_UNIT_VALUE" val="1903*1800"/>
  <p:tag name="KSO_WM_UNIT_HIGHLIGHT" val="0"/>
  <p:tag name="KSO_WM_UNIT_COMPATIBLE" val="0"/>
  <p:tag name="KSO_WM_UNIT_DIAGRAM_ISNUMVISUAL" val="0"/>
  <p:tag name="KSO_WM_UNIT_DIAGRAM_ISREFERUNIT" val="0"/>
  <p:tag name="KSO_WM_DIAGRAM_GROUP_CODE" val="l289-1"/>
  <p:tag name="KSO_WM_UNIT_TYPE" val="d"/>
  <p:tag name="KSO_WM_UNIT_INDEX" val="1"/>
  <p:tag name="KSO_WM_UNIT_ID" val="custom20231727_1*d*1"/>
  <p:tag name="KSO_WM_TEMPLATE_CATEGORY" val="custom"/>
  <p:tag name="KSO_WM_TEMPLATE_INDEX" val="20231727"/>
  <p:tag name="KSO_WM_UNIT_LAYERLEVEL" val="1"/>
  <p:tag name="KSO_WM_TAG_VERSION" val="3.0"/>
  <p:tag name="KSO_WM_BEAUTIFY_FLAG" val="#wm#"/>
  <p:tag name="KSO_WM_UNIT_USESOURCEFORMAT_APPLY"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289-1"/>
  <p:tag name="KSO_WM_UNIT_TYPE" val="i"/>
  <p:tag name="KSO_WM_UNIT_INDEX" val="1"/>
  <p:tag name="KSO_WM_UNIT_ID" val="custom20231727_1*i*1"/>
  <p:tag name="KSO_WM_TEMPLATE_CATEGORY" val="custom"/>
  <p:tag name="KSO_WM_TEMPLATE_INDEX" val="20231727"/>
  <p:tag name="KSO_WM_UNIT_LAYERLEVEL" val="1"/>
  <p:tag name="KSO_WM_TAG_VERSION" val="3.0"/>
  <p:tag name="KSO_WM_BEAUTIFY_FLAG" val="#wm#"/>
  <p:tag name="KSO_WM_UNIT_FILL_FORE_SCHEMECOLOR_INDEX" val="5"/>
  <p:tag name="KSO_WM_UNIT_TEXT_FILL_FORE_SCHEMECOLOR_INDEX" val="2"/>
  <p:tag name="KSO_WM_UNIT_TEXT_FILL_TYPE" val="1"/>
  <p:tag name="KSO_WM_UNIT_USESOURCEFORMAT_APPLY" val="1"/>
</p:tagLst>
</file>

<file path=ppt/tags/tag21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289-1"/>
  <p:tag name="KSO_WM_UNIT_TYPE" val="i"/>
  <p:tag name="KSO_WM_UNIT_INDEX" val="2"/>
  <p:tag name="KSO_WM_UNIT_ID" val="custom20231727_1*i*2"/>
  <p:tag name="KSO_WM_TEMPLATE_CATEGORY" val="custom"/>
  <p:tag name="KSO_WM_TEMPLATE_INDEX" val="20231727"/>
  <p:tag name="KSO_WM_UNIT_LAYERLEVEL" val="1"/>
  <p:tag name="KSO_WM_TAG_VERSION" val="3.0"/>
  <p:tag name="KSO_WM_UNIT_FILL_FORE_SCHEMECOLOR_INDEX" val="10"/>
  <p:tag name="KSO_WM_UNIT_TEXT_FILL_FORE_SCHEMECOLOR_INDEX" val="2"/>
  <p:tag name="KSO_WM_UNIT_TEXT_FILL_TYPE" val="1"/>
  <p:tag name="KSO_WM_UNIT_USESOURCEFORMAT_APPLY" val="1"/>
</p:tagLst>
</file>

<file path=ppt/tags/tag2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12_1*l_h_a*1_1_1"/>
  <p:tag name="KSO_WM_TEMPLATE_CATEGORY" val="diagram"/>
  <p:tag name="KSO_WM_TEMPLATE_INDEX" val="20231712"/>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377.1499938964844,&quot;left&quot;:52.7,&quot;top&quot;:122.91779832734838,&quot;width&quot;:36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项标题"/>
  <p:tag name="KSO_WM_UNIT_TEXT_FILL_FORE_SCHEMECOLOR_INDEX" val="1"/>
  <p:tag name="KSO_WM_UNIT_TEXT_FILL_TYPE" val="1"/>
  <p:tag name="KSO_WM_UNIT_USESOURCEFORMAT_APPLY"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712_1*l_h_i*1_1_1"/>
  <p:tag name="KSO_WM_TEMPLATE_CATEGORY" val="diagram"/>
  <p:tag name="KSO_WM_TEMPLATE_INDEX" val="2023171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377.1499938964844,&quot;left&quot;:52.7,&quot;top&quot;:122.91779832734838,&quot;width&quot;:362.75}"/>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UNIT_SHADOW_SCHEMECOLOR_INDEX" val="5"/>
  <p:tag name="KSO_WM_UNIT_USESOURCEFORMAT_APPLY"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712_1*l_h_i*1_2_1"/>
  <p:tag name="KSO_WM_TEMPLATE_CATEGORY" val="diagram"/>
  <p:tag name="KSO_WM_TEMPLATE_INDEX" val="2023171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377.1499938964844,&quot;left&quot;:52.7,&quot;top&quot;:122.91779832734838,&quot;width&quot;:362.75}"/>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UNIT_TEXT_FILL_FORE_SCHEMECOLOR_INDEX" val="1"/>
  <p:tag name="KSO_WM_UNIT_TEXT_FILL_TYPE" val="1"/>
  <p:tag name="KSO_WM_UNIT_SHADOW_SCHEMECOLOR_INDEX" val="5"/>
  <p:tag name="KSO_WM_UNIT_USESOURCEFORMAT_APPLY" val="1"/>
</p:tagLst>
</file>

<file path=ppt/tags/tag2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12_1*l_h_a*1_2_1"/>
  <p:tag name="KSO_WM_TEMPLATE_CATEGORY" val="diagram"/>
  <p:tag name="KSO_WM_TEMPLATE_INDEX" val="20231712"/>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377.1499938964844,&quot;left&quot;:52.7,&quot;top&quot;:122.91779832734838,&quot;width&quot;:36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项标题"/>
  <p:tag name="KSO_WM_UNIT_TEXT_FILL_FORE_SCHEMECOLOR_INDEX" val="1"/>
  <p:tag name="KSO_WM_UNIT_TEXT_FILL_TYPE" val="1"/>
  <p:tag name="KSO_WM_UNIT_USESOURCEFORMAT_APPLY" val="1"/>
</p:tagLst>
</file>

<file path=ppt/tags/tag217.xml><?xml version="1.0" encoding="utf-8"?>
<p:tagLst xmlns:p="http://schemas.openxmlformats.org/presentationml/2006/main">
  <p:tag name="KSO_WM_SLIDE_ID" val="custom20231727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727"/>
  <p:tag name="KSO_WM_SLIDE_TYPE" val="text"/>
  <p:tag name="KSO_WM_SLIDE_SUBTYPE" val="picTxt"/>
  <p:tag name="KSO_WM_SLIDE_SIZE" val="362.75*317.05"/>
  <p:tag name="KSO_WM_SLIDE_POSITION" val="52.7*168.4"/>
  <p:tag name="KSO_WM_SLIDE_LAYOUT" val="a_d_l"/>
  <p:tag name="KSO_WM_SLIDE_LAYOUT_CNT" val="1_1_1"/>
  <p:tag name="KSO_WM_SPECIAL_SOURCE" val="bdnull"/>
  <p:tag name="KSO_WM_DIAGRAM_GROUP_CODE" val="l1-1"/>
  <p:tag name="KSO_WM_SLIDE_DIAGTYPE" val="l"/>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87487_1*l_h_i*1_2_4"/>
  <p:tag name="KSO_WM_TEMPLATE_CATEGORY" val="diagram"/>
  <p:tag name="KSO_WM_TEMPLATE_INDEX" val="201874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328.25,&quot;left&quot;:47.3,&quot;top&quot;:130.65,&quot;width&quot;:878.9}"/>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87487_1*l_h_i*1_2_3"/>
  <p:tag name="KSO_WM_TEMPLATE_CATEGORY" val="diagram"/>
  <p:tag name="KSO_WM_TEMPLATE_INDEX" val="201874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328.25,&quot;left&quot;:47.3,&quot;top&quot;:130.65,&quot;width&quot;:878.9}"/>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7580_1*l_h_i*1_2_2"/>
  <p:tag name="KSO_WM_TEMPLATE_CATEGORY" val="diagram"/>
  <p:tag name="KSO_WM_TEMPLATE_INDEX" val="20217580"/>
  <p:tag name="KSO_WM_UNIT_LAYERLEVEL" val="1_1_1"/>
  <p:tag name="KSO_WM_TAG_VERSION" val="1.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22.57362204724416,&quot;left&quot;:94.32929133858269,&quot;top&quot;:101.84755905511811,&quot;width&quot;:613.088188976378}"/>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7487_1*l_h_i*1_2_2"/>
  <p:tag name="KSO_WM_TEMPLATE_CATEGORY" val="diagram"/>
  <p:tag name="KSO_WM_TEMPLATE_INDEX" val="201874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328.25,&quot;left&quot;:47.3,&quot;top&quot;:130.65,&quot;width&quot;:878.9}"/>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187487_1*l_h_i*1_1_4"/>
  <p:tag name="KSO_WM_TEMPLATE_CATEGORY" val="diagram"/>
  <p:tag name="KSO_WM_TEMPLATE_INDEX" val="201874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328.25,&quot;left&quot;:47.3,&quot;top&quot;:130.65,&quot;width&quot;:878.9}"/>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87487_1*l_h_i*1_1_3"/>
  <p:tag name="KSO_WM_TEMPLATE_CATEGORY" val="diagram"/>
  <p:tag name="KSO_WM_TEMPLATE_INDEX" val="201874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328.25,&quot;left&quot;:47.3,&quot;top&quot;:130.65,&quot;width&quot;:878.9}"/>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7487_1*l_h_i*1_1_2"/>
  <p:tag name="KSO_WM_TEMPLATE_CATEGORY" val="diagram"/>
  <p:tag name="KSO_WM_TEMPLATE_INDEX" val="201874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328.25,&quot;left&quot;:47.3,&quot;top&quot;:130.65,&quot;width&quot;:878.9}"/>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487_1*l_h_i*1_1_1"/>
  <p:tag name="KSO_WM_TEMPLATE_CATEGORY" val="diagram"/>
  <p:tag name="KSO_WM_TEMPLATE_INDEX" val="20187487"/>
  <p:tag name="KSO_WM_UNIT_LAYERLEVEL" val="1_1_1"/>
  <p:tag name="KSO_WM_TAG_VERSION" val="1.0"/>
  <p:tag name="KSO_WM_BEAUTIFY_FLAG" val="#wm#"/>
  <p:tag name="KSO_WM_UNIT_LINE_FORE_SCHEMECOLOR_INDEX" val="6"/>
  <p:tag name="KSO_WM_UNIT_LINE_FILL_TYPE" val="2"/>
  <p:tag name="KSO_WM_DIAGRAM_VIRTUALLY_FRAME" val="{&quot;height&quot;:328.25,&quot;left&quot;:47.3,&quot;top&quot;:130.65,&quot;width&quot;:878.9}"/>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7487_1*l_h_i*1_2_1"/>
  <p:tag name="KSO_WM_TEMPLATE_CATEGORY" val="diagram"/>
  <p:tag name="KSO_WM_TEMPLATE_INDEX" val="20187487"/>
  <p:tag name="KSO_WM_UNIT_LAYERLEVEL" val="1_1_1"/>
  <p:tag name="KSO_WM_TAG_VERSION" val="1.0"/>
  <p:tag name="KSO_WM_BEAUTIFY_FLAG" val="#wm#"/>
  <p:tag name="KSO_WM_UNIT_LINE_FORE_SCHEMECOLOR_INDEX" val="5"/>
  <p:tag name="KSO_WM_UNIT_LINE_FILL_TYPE" val="2"/>
  <p:tag name="KSO_WM_DIAGRAM_VIRTUALLY_FRAME" val="{&quot;height&quot;:328.25,&quot;left&quot;:47.3,&quot;top&quot;:130.65,&quot;width&quot;:878.9}"/>
</p:tagLst>
</file>

<file path=ppt/tags/tag226.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487_1*l_h_a*1_2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5"/>
  <p:tag name="KSO_WM_UNIT_TEXT_FILL_TYPE" val="1"/>
  <p:tag name="KSO_WM_DIAGRAM_VIRTUALLY_FRAME" val="{&quot;height&quot;:328.25,&quot;left&quot;:47.3,&quot;top&quot;:130.65,&quot;width&quot;:878.9}"/>
</p:tagLst>
</file>

<file path=ppt/tags/tag227.xml><?xml version="1.0" encoding="utf-8"?>
<p:tagLst xmlns:p="http://schemas.openxmlformats.org/presentationml/2006/main">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487_1*l_h_f*1_1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DIAGRAM_VIRTUALLY_FRAME" val="{&quot;height&quot;:328.25,&quot;left&quot;:47.3,&quot;top&quot;:130.65,&quot;width&quot;:878.9}"/>
</p:tagLst>
</file>

<file path=ppt/tags/tag228.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487_1*l_h_a*1_1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6"/>
  <p:tag name="KSO_WM_UNIT_TEXT_FILL_TYPE" val="1"/>
  <p:tag name="KSO_WM_DIAGRAM_VIRTUALLY_FRAME" val="{&quot;height&quot;:328.25,&quot;left&quot;:47.3,&quot;top&quot;:130.65,&quot;width&quot;:878.9}"/>
</p:tagLst>
</file>

<file path=ppt/tags/tag229.xml><?xml version="1.0" encoding="utf-8"?>
<p:tagLst xmlns:p="http://schemas.openxmlformats.org/presentationml/2006/main">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7487_1*l_h_f*1_2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DIAGRAM_VIRTUALLY_FRAME" val="{&quot;height&quot;:328.25,&quot;left&quot;:47.3,&quot;top&quot;:130.65,&quot;width&quot;:878.9}"/>
</p:tagLst>
</file>

<file path=ppt/tags/tag23.xml><?xml version="1.0" encoding="utf-8"?>
<p:tagLst xmlns:p="http://schemas.openxmlformats.org/presentationml/2006/main">
  <p:tag name="PA" val="v3.0.0"/>
  <p:tag name="KSO_WM_UNIT_PRESET_TEXT" val="点击此处添加正文，请言简意赅的阐述观点。"/>
  <p:tag name="KSO_WM_UNIT_NOCLEAR" val="0"/>
  <p:tag name="KSO_WM_UNIT_VALUE" val="9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7580_1*l_h_f*1_2_1"/>
  <p:tag name="KSO_WM_TEMPLATE_CATEGORY" val="diagram"/>
  <p:tag name="KSO_WM_TEMPLATE_INDEX" val="20217580"/>
  <p:tag name="KSO_WM_UNIT_LAYERLEVEL" val="1_1_1"/>
  <p:tag name="KSO_WM_TAG_VERSION" val="1.0"/>
  <p:tag name="KSO_WM_UNIT_SUBTYPE" val="a"/>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22.57362204724416,&quot;left&quot;:94.32929133858269,&quot;top&quot;:101.84755905511811,&quot;width&quot;:613.088188976378}"/>
</p:tagLst>
</file>

<file path=ppt/tags/tag230.xml><?xml version="1.0" encoding="utf-8"?>
<p:tagLst xmlns:p="http://schemas.openxmlformats.org/presentationml/2006/main">
  <p:tag name="KSO_WM_MEDIACOVER_FLAG" val="1"/>
  <p:tag name="KSO_WM_UNIT_MEDIACOVER_BTN_STATE" val="1"/>
  <p:tag name="KSO_WM_UNIT_MEDIACOVER_BTNRECT" val="6490*2879*607*607"/>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231.xml><?xml version="1.0" encoding="utf-8"?>
<p:tagLst xmlns:p="http://schemas.openxmlformats.org/presentationml/2006/main">
  <p:tag name="commondata" val="eyJjb3VudCI6MjUsImhkaWQiOiJlZDVjNGNhOWYzYTk3Y2I4N2U5YTE3MjhkMjhiZTRiMiIsInVzZXJDb3VudCI6MjV9"/>
</p:tagLst>
</file>

<file path=ppt/tags/tag24.xml><?xml version="1.0" encoding="utf-8"?>
<p:tagLst xmlns:p="http://schemas.openxmlformats.org/presentationml/2006/main">
  <p:tag name="KSO_WM_COMBINE_RELATE_SLIDE_ID" val="diagram20170868_1"/>
  <p:tag name="KSO_WM_SLIDE_ID" val="diagram20217580_1"/>
  <p:tag name="KSO_WM_TEMPLATE_SUBCATEGORY" val="0"/>
  <p:tag name="KSO_WM_SLIDE_TYPE" val="contents"/>
  <p:tag name="KSO_WM_SLIDE_SUBTYPE" val="diag"/>
  <p:tag name="KSO_WM_SLIDE_ITEM_CNT" val="2"/>
  <p:tag name="KSO_WM_SLIDE_INDEX" val="1"/>
  <p:tag name="KSO_WM_DIAGRAM_GROUP_CODE" val="l1-1"/>
  <p:tag name="KSO_WM_SLIDE_DIAGTYPE" val="l"/>
  <p:tag name="KSO_WM_TAG_VERSION" val="1.0"/>
  <p:tag name="KSO_WM_BEAUTIFY_FLAG" val="#wm#"/>
  <p:tag name="KSO_WM_TEMPLATE_CATEGORY" val="diagram"/>
  <p:tag name="KSO_WM_TEMPLATE_INDEX" val="20217580"/>
  <p:tag name="KSO_WM_SLIDE_LAYOUT" val="l"/>
  <p:tag name="KSO_WM_SLIDE_LAYOUT_CNT" val="1"/>
  <p:tag name="KSO_WM_TEMPLATE_MASTER_TYPE" val="0"/>
  <p:tag name="KSO_WM_TEMPLATE_COLOR_TYPE" val="1"/>
</p:tagLst>
</file>

<file path=ppt/tags/tag25.xml><?xml version="1.0" encoding="utf-8"?>
<p:tagLst xmlns:p="http://schemas.openxmlformats.org/presentationml/2006/main">
  <p:tag name="PA" val="v3.0.0"/>
  <p:tag name="KSO_WM_UNIT_PRESET_TEXT" val="点击此处添加正文，请言简意赅的阐述观点。"/>
  <p:tag name="KSO_WM_UNIT_NOCLEAR" val="0"/>
  <p:tag name="KSO_WM_UNIT_VALUE" val="9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7580_1*l_h_f*1_1_1"/>
  <p:tag name="KSO_WM_TEMPLATE_CATEGORY" val="diagram"/>
  <p:tag name="KSO_WM_TEMPLATE_INDEX" val="20217580"/>
  <p:tag name="KSO_WM_UNIT_LAYERLEVEL" val="1_1_1"/>
  <p:tag name="KSO_WM_TAG_VERSION" val="1.0"/>
  <p:tag name="KSO_WM_UNIT_SUBTYPE" val="a"/>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9.59346456692913,&quot;left&quot;:120.7292913385827,&quot;top&quot;:150.82771653543313,&quot;width&quot;:613.088188976378}"/>
</p:tagLst>
</file>

<file path=ppt/tags/tag26.xml><?xml version="1.0" encoding="utf-8"?>
<p:tagLst xmlns:p="http://schemas.openxmlformats.org/presentationml/2006/main">
  <p:tag name="KSO_WM_COMBINE_RELATE_SLIDE_ID" val="diagram20170868_1"/>
  <p:tag name="KSO_WM_SLIDE_ID" val="diagram20217580_1"/>
  <p:tag name="KSO_WM_TEMPLATE_SUBCATEGORY" val="0"/>
  <p:tag name="KSO_WM_SLIDE_TYPE" val="contents"/>
  <p:tag name="KSO_WM_SLIDE_SUBTYPE" val="diag"/>
  <p:tag name="KSO_WM_SLIDE_ITEM_CNT" val="2"/>
  <p:tag name="KSO_WM_SLIDE_INDEX" val="1"/>
  <p:tag name="KSO_WM_DIAGRAM_GROUP_CODE" val="l1-1"/>
  <p:tag name="KSO_WM_SLIDE_DIAGTYPE" val="l"/>
  <p:tag name="KSO_WM_TAG_VERSION" val="1.0"/>
  <p:tag name="KSO_WM_BEAUTIFY_FLAG" val="#wm#"/>
  <p:tag name="KSO_WM_TEMPLATE_CATEGORY" val="diagram"/>
  <p:tag name="KSO_WM_TEMPLATE_INDEX" val="20217580"/>
  <p:tag name="KSO_WM_SLIDE_LAYOUT" val="l"/>
  <p:tag name="KSO_WM_SLIDE_LAYOUT_CNT" val="1"/>
  <p:tag name="KSO_WM_TEMPLATE_MASTER_TYPE" val="0"/>
  <p:tag name="KSO_WM_TEMPLATE_COLOR_TYPE" val="1"/>
</p:tagLst>
</file>

<file path=ppt/tags/tag27.xml><?xml version="1.0" encoding="utf-8"?>
<p:tagLst xmlns:p="http://schemas.openxmlformats.org/presentationml/2006/main">
  <p:tag name="PA" val="v3.0.0"/>
  <p:tag name="KSO_WM_UNIT_PRESET_TEXT" val="点击此处添加正文，请言简意赅的阐述观点。"/>
  <p:tag name="KSO_WM_UNIT_NOCLEAR" val="0"/>
  <p:tag name="KSO_WM_UNIT_VALUE" val="9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7580_1*l_h_f*1_1_1"/>
  <p:tag name="KSO_WM_TEMPLATE_CATEGORY" val="diagram"/>
  <p:tag name="KSO_WM_TEMPLATE_INDEX" val="20217580"/>
  <p:tag name="KSO_WM_UNIT_LAYERLEVEL" val="1_1_1"/>
  <p:tag name="KSO_WM_TAG_VERSION" val="1.0"/>
  <p:tag name="KSO_WM_UNIT_SUBTYPE" val="a"/>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9.59346456692913,&quot;left&quot;:120.7292913385827,&quot;top&quot;:150.82771653543313,&quot;width&quot;:613.088188976378}"/>
</p:tagLst>
</file>

<file path=ppt/tags/tag28.xml><?xml version="1.0" encoding="utf-8"?>
<p:tagLst xmlns:p="http://schemas.openxmlformats.org/presentationml/2006/main">
  <p:tag name="KSO_WM_COMBINE_RELATE_SLIDE_ID" val="diagram20170868_1"/>
  <p:tag name="KSO_WM_SLIDE_ID" val="diagram20217580_1"/>
  <p:tag name="KSO_WM_TEMPLATE_SUBCATEGORY" val="0"/>
  <p:tag name="KSO_WM_SLIDE_TYPE" val="contents"/>
  <p:tag name="KSO_WM_SLIDE_SUBTYPE" val="diag"/>
  <p:tag name="KSO_WM_SLIDE_ITEM_CNT" val="2"/>
  <p:tag name="KSO_WM_SLIDE_INDEX" val="1"/>
  <p:tag name="KSO_WM_DIAGRAM_GROUP_CODE" val="l1-1"/>
  <p:tag name="KSO_WM_SLIDE_DIAGTYPE" val="l"/>
  <p:tag name="KSO_WM_TAG_VERSION" val="1.0"/>
  <p:tag name="KSO_WM_BEAUTIFY_FLAG" val="#wm#"/>
  <p:tag name="KSO_WM_TEMPLATE_CATEGORY" val="diagram"/>
  <p:tag name="KSO_WM_TEMPLATE_INDEX" val="20217580"/>
  <p:tag name="KSO_WM_SLIDE_LAYOUT" val="l"/>
  <p:tag name="KSO_WM_SLIDE_LAYOUT_CNT" val="1"/>
  <p:tag name="KSO_WM_TEMPLATE_MASTER_TYPE" val="0"/>
  <p:tag name="KSO_WM_TEMPLATE_COLOR_TYPE" val="1"/>
</p:tagLst>
</file>

<file path=ppt/tags/tag29.xml><?xml version="1.0" encoding="utf-8"?>
<p:tagLst xmlns:p="http://schemas.openxmlformats.org/presentationml/2006/main">
  <p:tag name="PA" val="v3.0.0"/>
  <p:tag name="KSO_WM_UNIT_PRESET_TEXT" val="点击此处添加正文，请言简意赅的阐述观点。"/>
  <p:tag name="KSO_WM_UNIT_NOCLEAR" val="0"/>
  <p:tag name="KSO_WM_UNIT_VALUE" val="9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7580_1*l_h_f*1_1_1"/>
  <p:tag name="KSO_WM_TEMPLATE_CATEGORY" val="diagram"/>
  <p:tag name="KSO_WM_TEMPLATE_INDEX" val="20217580"/>
  <p:tag name="KSO_WM_UNIT_LAYERLEVEL" val="1_1_1"/>
  <p:tag name="KSO_WM_TAG_VERSION" val="1.0"/>
  <p:tag name="KSO_WM_UNIT_SUBTYPE" val="a"/>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9.59346456692913,&quot;left&quot;:120.7292913385827,&quot;top&quot;:150.82771653543313,&quot;width&quot;:613.088188976378}"/>
</p:tagLst>
</file>

<file path=ppt/tags/tag3.xml><?xml version="1.0" encoding="utf-8"?>
<p:tagLst xmlns:p="http://schemas.openxmlformats.org/presentationml/2006/main">
  <p:tag name="KSO_WM_DIAGRAM_VIRTUALLY_FRAME" val="{&quot;height&quot;:251.62188976377948,&quot;left&quot;:82.8,&quot;top&quot;:149.45,&quot;width&quot;:818}"/>
</p:tagLst>
</file>

<file path=ppt/tags/tag30.xml><?xml version="1.0" encoding="utf-8"?>
<p:tagLst xmlns:p="http://schemas.openxmlformats.org/presentationml/2006/main">
  <p:tag name="KSO_WM_COMBINE_RELATE_SLIDE_ID" val="diagram20170868_1"/>
  <p:tag name="KSO_WM_SLIDE_ID" val="diagram20217580_1"/>
  <p:tag name="KSO_WM_TEMPLATE_SUBCATEGORY" val="0"/>
  <p:tag name="KSO_WM_SLIDE_TYPE" val="contents"/>
  <p:tag name="KSO_WM_SLIDE_SUBTYPE" val="diag"/>
  <p:tag name="KSO_WM_SLIDE_ITEM_CNT" val="2"/>
  <p:tag name="KSO_WM_SLIDE_INDEX" val="1"/>
  <p:tag name="KSO_WM_DIAGRAM_GROUP_CODE" val="l1-1"/>
  <p:tag name="KSO_WM_SLIDE_DIAGTYPE" val="l"/>
  <p:tag name="KSO_WM_TAG_VERSION" val="1.0"/>
  <p:tag name="KSO_WM_BEAUTIFY_FLAG" val="#wm#"/>
  <p:tag name="KSO_WM_TEMPLATE_CATEGORY" val="diagram"/>
  <p:tag name="KSO_WM_TEMPLATE_INDEX" val="20217580"/>
  <p:tag name="KSO_WM_SLIDE_LAYOUT" val="l"/>
  <p:tag name="KSO_WM_SLIDE_LAYOUT_CNT" val="1"/>
  <p:tag name="KSO_WM_TEMPLATE_MASTER_TYPE" val="0"/>
  <p:tag name="KSO_WM_TEMPLATE_COLOR_TYPE" val="1"/>
</p:tagLst>
</file>

<file path=ppt/tags/tag31.xml><?xml version="1.0" encoding="utf-8"?>
<p:tagLst xmlns:p="http://schemas.openxmlformats.org/presentationml/2006/main">
  <p:tag name="KSO_WM_TEMPLATE_CATEGORY" val="diagram"/>
  <p:tag name="KSO_WM_TEMPLATE_INDEX" val="20187697"/>
  <p:tag name="KSO_WM_UNIT_TYPE" val="q_h_i"/>
  <p:tag name="KSO_WM_UNIT_INDEX" val="1_2_2"/>
  <p:tag name="KSO_WM_UNIT_ID" val="diagram20187697_1*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32.xml><?xml version="1.0" encoding="utf-8"?>
<p:tagLst xmlns:p="http://schemas.openxmlformats.org/presentationml/2006/main">
  <p:tag name="KSO_WM_TEMPLATE_CATEGORY" val="diagram"/>
  <p:tag name="KSO_WM_TEMPLATE_INDEX" val="20187697"/>
  <p:tag name="KSO_WM_UNIT_TYPE" val="q_h_i"/>
  <p:tag name="KSO_WM_UNIT_INDEX" val="1_1_2"/>
  <p:tag name="KSO_WM_UNIT_ID" val="diagram20187697_1*q_h_i*1_1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33.xml><?xml version="1.0" encoding="utf-8"?>
<p:tagLst xmlns:p="http://schemas.openxmlformats.org/presentationml/2006/main">
  <p:tag name="KSO_WM_TEMPLATE_CATEGORY" val="diagram"/>
  <p:tag name="KSO_WM_TEMPLATE_INDEX" val="20187697"/>
  <p:tag name="KSO_WM_UNIT_TYPE" val="q_h_i"/>
  <p:tag name="KSO_WM_UNIT_INDEX" val="1_2_1"/>
  <p:tag name="KSO_WM_UNIT_ID" val="diagram20187697_1*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34.xml><?xml version="1.0" encoding="utf-8"?>
<p:tagLst xmlns:p="http://schemas.openxmlformats.org/presentationml/2006/main">
  <p:tag name="KSO_WM_TEMPLATE_CATEGORY" val="diagram"/>
  <p:tag name="KSO_WM_TEMPLATE_INDEX" val="20187697"/>
  <p:tag name="KSO_WM_UNIT_TYPE" val="q_h_i"/>
  <p:tag name="KSO_WM_UNIT_INDEX" val="1_1_1"/>
  <p:tag name="KSO_WM_UNIT_ID" val="diagram20187697_1*q_h_i*1_1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35.xml><?xml version="1.0" encoding="utf-8"?>
<p:tagLst xmlns:p="http://schemas.openxmlformats.org/presentationml/2006/main">
  <p:tag name="KSO_WM_TEMPLATE_CATEGORY" val="diagram"/>
  <p:tag name="KSO_WM_TEMPLATE_INDEX" val="20187697"/>
  <p:tag name="KSO_WM_UNIT_ID" val="diagram20187697_1*q_h_a*1_1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ISCONTENTSTITLE" val="0"/>
  <p:tag name="KSO_WM_UNIT_TYPE" val="q_h_a"/>
  <p:tag name="KSO_WM_UNIT_INDEX" val="1_1_1"/>
  <p:tag name="KSO_WM_UNIT_PRESET_TEXT" val="单击此处添加标题"/>
  <p:tag name="KSO_WM_UNIT_DIAGRAM_ISNUMVISUAL" val="0"/>
  <p:tag name="KSO_WM_UNIT_DIAGRAM_ISREFERUNIT" val="0"/>
  <p:tag name="KSO_WM_UNIT_NOCLEAR" val="0"/>
  <p:tag name="KSO_WM_UNIT_TEXT_FILL_FORE_SCHEMECOLOR_INDEX" val="5"/>
  <p:tag name="KSO_WM_UNIT_TEXT_FILL_TYPE" val="1"/>
</p:tagLst>
</file>

<file path=ppt/tags/tag36.xml><?xml version="1.0" encoding="utf-8"?>
<p:tagLst xmlns:p="http://schemas.openxmlformats.org/presentationml/2006/main">
  <p:tag name="KSO_WM_TEMPLATE_CATEGORY" val="diagram"/>
  <p:tag name="KSO_WM_TEMPLATE_INDEX" val="20187697"/>
  <p:tag name="KSO_WM_UNIT_ID" val="diagram20187697_1*q_h_f*1_1_1"/>
  <p:tag name="KSO_WM_UNIT_LAYERLEVEL" val="1_1_1"/>
  <p:tag name="KSO_WM_UNIT_VALUE" val="15"/>
  <p:tag name="KSO_WM_UNIT_HIGHLIGHT" val="0"/>
  <p:tag name="KSO_WM_UNIT_COMPATIBLE" val="0"/>
  <p:tag name="KSO_WM_BEAUTIFY_FLAG" val="#wm#"/>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37.xml><?xml version="1.0" encoding="utf-8"?>
<p:tagLst xmlns:p="http://schemas.openxmlformats.org/presentationml/2006/main">
  <p:tag name="KSO_WM_TEMPLATE_CATEGORY" val="diagram"/>
  <p:tag name="KSO_WM_TEMPLATE_INDEX" val="20187697"/>
  <p:tag name="KSO_WM_UNIT_ID" val="diagram20187697_1*q_h_a*1_2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ISCONTENTSTITLE" val="0"/>
  <p:tag name="KSO_WM_UNIT_TYPE" val="q_h_a"/>
  <p:tag name="KSO_WM_UNIT_INDEX" val="1_2_1"/>
  <p:tag name="KSO_WM_UNIT_PRESET_TEXT" val="单击此处添加标题"/>
  <p:tag name="KSO_WM_UNIT_DIAGRAM_ISNUMVISUAL" val="0"/>
  <p:tag name="KSO_WM_UNIT_DIAGRAM_ISREFERUNIT" val="0"/>
  <p:tag name="KSO_WM_UNIT_NOCLEAR" val="0"/>
  <p:tag name="KSO_WM_UNIT_TEXT_FILL_FORE_SCHEMECOLOR_INDEX" val="6"/>
  <p:tag name="KSO_WM_UNIT_TEXT_FILL_TYPE" val="1"/>
</p:tagLst>
</file>

<file path=ppt/tags/tag38.xml><?xml version="1.0" encoding="utf-8"?>
<p:tagLst xmlns:p="http://schemas.openxmlformats.org/presentationml/2006/main">
  <p:tag name="KSO_WM_TEMPLATE_CATEGORY" val="diagram"/>
  <p:tag name="KSO_WM_TEMPLATE_INDEX" val="20187697"/>
  <p:tag name="KSO_WM_UNIT_ID" val="diagram20187697_1*q_h_f*1_2_1"/>
  <p:tag name="KSO_WM_UNIT_LAYERLEVEL" val="1_1_1"/>
  <p:tag name="KSO_WM_UNIT_VALUE" val="16"/>
  <p:tag name="KSO_WM_UNIT_HIGHLIGHT" val="0"/>
  <p:tag name="KSO_WM_UNIT_COMPATIBLE" val="0"/>
  <p:tag name="KSO_WM_BEAUTIFY_FLAG" val="#wm#"/>
  <p:tag name="KSO_WM_TAG_VERSION" val="1.0"/>
  <p:tag name="KSO_WM_DIAGRAM_GROUP_CODE" val="q1-1"/>
  <p:tag name="KSO_WM_UNIT_TYPE" val="q_h_f"/>
  <p:tag name="KSO_WM_UNIT_INDEX" val="1_2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39.xml><?xml version="1.0" encoding="utf-8"?>
<p:tagLst xmlns:p="http://schemas.openxmlformats.org/presentationml/2006/main">
  <p:tag name="PA" val="v3.0.0"/>
  <p:tag name="KSO_WM_UNIT_PRESET_TEXT" val="点击此处添加正文，请言简意赅的阐述观点。"/>
  <p:tag name="KSO_WM_UNIT_NOCLEAR" val="0"/>
  <p:tag name="KSO_WM_UNIT_VALUE" val="9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7580_1*l_h_f*1_1_1"/>
  <p:tag name="KSO_WM_TEMPLATE_CATEGORY" val="diagram"/>
  <p:tag name="KSO_WM_TEMPLATE_INDEX" val="20217580"/>
  <p:tag name="KSO_WM_UNIT_LAYERLEVEL" val="1_1_1"/>
  <p:tag name="KSO_WM_TAG_VERSION" val="1.0"/>
  <p:tag name="KSO_WM_UNIT_SUBTYPE" val="a"/>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9.59346456692913,&quot;left&quot;:120.7292913385827,&quot;top&quot;:150.82771653543313,&quot;width&quot;:613.088188976378}"/>
</p:tagLst>
</file>

<file path=ppt/tags/tag4.xml><?xml version="1.0" encoding="utf-8"?>
<p:tagLst xmlns:p="http://schemas.openxmlformats.org/presentationml/2006/main">
  <p:tag name="KSO_WM_DIAGRAM_VIRTUALLY_FRAME" val="{&quot;height&quot;:251.62188976377948,&quot;left&quot;:82.8,&quot;top&quot;:149.45,&quot;width&quot;:818}"/>
</p:tagLst>
</file>

<file path=ppt/tags/tag40.xml><?xml version="1.0" encoding="utf-8"?>
<p:tagLst xmlns:p="http://schemas.openxmlformats.org/presentationml/2006/main">
  <p:tag name="KSO_WM_COMBINE_RELATE_SLIDE_ID" val="diagram20170868_1"/>
  <p:tag name="KSO_WM_SLIDE_ID" val="diagram20217580_1"/>
  <p:tag name="KSO_WM_TEMPLATE_SUBCATEGORY" val="0"/>
  <p:tag name="KSO_WM_SLIDE_TYPE" val="contents"/>
  <p:tag name="KSO_WM_SLIDE_SUBTYPE" val="diag"/>
  <p:tag name="KSO_WM_SLIDE_ITEM_CNT" val="2"/>
  <p:tag name="KSO_WM_SLIDE_INDEX" val="1"/>
  <p:tag name="KSO_WM_DIAGRAM_GROUP_CODE" val="l1-1"/>
  <p:tag name="KSO_WM_SLIDE_DIAGTYPE" val="l"/>
  <p:tag name="KSO_WM_TAG_VERSION" val="1.0"/>
  <p:tag name="KSO_WM_BEAUTIFY_FLAG" val="#wm#"/>
  <p:tag name="KSO_WM_TEMPLATE_CATEGORY" val="diagram"/>
  <p:tag name="KSO_WM_TEMPLATE_INDEX" val="20217580"/>
  <p:tag name="KSO_WM_SLIDE_LAYOUT" val="l"/>
  <p:tag name="KSO_WM_SLIDE_LAYOUT_CNT" val="1"/>
  <p:tag name="KSO_WM_TEMPLATE_MASTER_TYPE" val="0"/>
  <p:tag name="KSO_WM_TEMPLATE_COLOR_TYPE" val="1"/>
</p:tagLst>
</file>

<file path=ppt/tags/tag41.xml><?xml version="1.0" encoding="utf-8"?>
<p:tagLst xmlns:p="http://schemas.openxmlformats.org/presentationml/2006/main">
  <p:tag name="PA" val="v3.0.0"/>
  <p:tag name="KSO_WM_UNIT_PRESET_TEXT" val="点击此处添加正文，请言简意赅的阐述观点。"/>
  <p:tag name="KSO_WM_UNIT_NOCLEAR" val="0"/>
  <p:tag name="KSO_WM_UNIT_VALUE" val="9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7580_1*l_h_f*1_1_1"/>
  <p:tag name="KSO_WM_TEMPLATE_CATEGORY" val="diagram"/>
  <p:tag name="KSO_WM_TEMPLATE_INDEX" val="20217580"/>
  <p:tag name="KSO_WM_UNIT_LAYERLEVEL" val="1_1_1"/>
  <p:tag name="KSO_WM_TAG_VERSION" val="1.0"/>
  <p:tag name="KSO_WM_UNIT_SUBTYPE" val="a"/>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9.59346456692913,&quot;left&quot;:120.7292913385827,&quot;top&quot;:150.82771653543313,&quot;width&quot;:613.088188976378}"/>
</p:tagLst>
</file>

<file path=ppt/tags/tag42.xml><?xml version="1.0" encoding="utf-8"?>
<p:tagLst xmlns:p="http://schemas.openxmlformats.org/presentationml/2006/main">
  <p:tag name="KSO_WM_COMBINE_RELATE_SLIDE_ID" val="diagram20170868_1"/>
  <p:tag name="KSO_WM_SLIDE_ID" val="diagram20217580_1"/>
  <p:tag name="KSO_WM_TEMPLATE_SUBCATEGORY" val="0"/>
  <p:tag name="KSO_WM_SLIDE_TYPE" val="contents"/>
  <p:tag name="KSO_WM_SLIDE_SUBTYPE" val="diag"/>
  <p:tag name="KSO_WM_SLIDE_ITEM_CNT" val="2"/>
  <p:tag name="KSO_WM_SLIDE_INDEX" val="1"/>
  <p:tag name="KSO_WM_DIAGRAM_GROUP_CODE" val="l1-1"/>
  <p:tag name="KSO_WM_SLIDE_DIAGTYPE" val="l"/>
  <p:tag name="KSO_WM_TAG_VERSION" val="1.0"/>
  <p:tag name="KSO_WM_BEAUTIFY_FLAG" val="#wm#"/>
  <p:tag name="KSO_WM_TEMPLATE_CATEGORY" val="diagram"/>
  <p:tag name="KSO_WM_TEMPLATE_INDEX" val="20217580"/>
  <p:tag name="KSO_WM_SLIDE_LAYOUT" val="l"/>
  <p:tag name="KSO_WM_SLIDE_LAYOUT_CNT" val="1"/>
  <p:tag name="KSO_WM_TEMPLATE_MASTER_TYPE" val="0"/>
  <p:tag name="KSO_WM_TEMPLATE_COLOR_TYPE" val="1"/>
</p:tagLst>
</file>

<file path=ppt/tags/tag43.xml><?xml version="1.0" encoding="utf-8"?>
<p:tagLst xmlns:p="http://schemas.openxmlformats.org/presentationml/2006/main">
  <p:tag name="KSO_WM_DIAGRAM_VIRTUALLY_FRAME" val="{&quot;height&quot;:251.62188976377948,&quot;left&quot;:82.8,&quot;top&quot;:149.45,&quot;width&quot;:818}"/>
</p:tagLst>
</file>

<file path=ppt/tags/tag44.xml><?xml version="1.0" encoding="utf-8"?>
<p:tagLst xmlns:p="http://schemas.openxmlformats.org/presentationml/2006/main">
  <p:tag name="KSO_WM_DIAGRAM_VIRTUALLY_FRAME" val="{&quot;height&quot;:251.62188976377948,&quot;left&quot;:82.8,&quot;top&quot;:149.45,&quot;width&quot;:818}"/>
</p:tagLst>
</file>

<file path=ppt/tags/tag45.xml><?xml version="1.0" encoding="utf-8"?>
<p:tagLst xmlns:p="http://schemas.openxmlformats.org/presentationml/2006/main">
  <p:tag name="KSO_WM_DIAGRAM_VIRTUALLY_FRAME" val="{&quot;height&quot;:251.62188976377948,&quot;left&quot;:82.8,&quot;top&quot;:149.45,&quot;width&quot;:818}"/>
</p:tagLst>
</file>

<file path=ppt/tags/tag46.xml><?xml version="1.0" encoding="utf-8"?>
<p:tagLst xmlns:p="http://schemas.openxmlformats.org/presentationml/2006/main">
  <p:tag name="KSO_WM_DIAGRAM_VIRTUALLY_FRAME" val="{&quot;height&quot;:251.62188976377948,&quot;left&quot;:82.8,&quot;top&quot;:149.45,&quot;width&quot;:818}"/>
</p:tagLst>
</file>

<file path=ppt/tags/tag47.xml><?xml version="1.0" encoding="utf-8"?>
<p:tagLst xmlns:p="http://schemas.openxmlformats.org/presentationml/2006/main">
  <p:tag name="KSO_WM_DIAGRAM_VIRTUALLY_FRAME" val="{&quot;height&quot;:251.62188976377948,&quot;left&quot;:82.8,&quot;top&quot;:149.45,&quot;width&quot;:818}"/>
</p:tagLst>
</file>

<file path=ppt/tags/tag48.xml><?xml version="1.0" encoding="utf-8"?>
<p:tagLst xmlns:p="http://schemas.openxmlformats.org/presentationml/2006/main">
  <p:tag name="KSO_WM_DIAGRAM_VIRTUALLY_FRAME" val="{&quot;height&quot;:251.62188976377948,&quot;left&quot;:82.8,&quot;top&quot;:149.45,&quot;width&quot;:818}"/>
</p:tagLst>
</file>

<file path=ppt/tags/tag49.xml><?xml version="1.0" encoding="utf-8"?>
<p:tagLst xmlns:p="http://schemas.openxmlformats.org/presentationml/2006/main">
  <p:tag name="KSO_WM_SLIDE_ID" val="diagram20230928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0928"/>
  <p:tag name="KSO_WM_SLIDE_TYPE" val="text"/>
  <p:tag name="KSO_WM_SLIDE_SUBTYPE" val="diag"/>
  <p:tag name="KSO_WM_SLIDE_SIZE" val="829*267.9"/>
  <p:tag name="KSO_WM_SLIDE_POSITION" val="66.95*170.75"/>
  <p:tag name="KSO_WM_SLIDE_LAYOUT" val="a_l"/>
  <p:tag name="KSO_WM_SLIDE_LAYOUT_CNT" val="1_1"/>
  <p:tag name="KSO_WM_SPECIAL_SOURCE" val="bdnull"/>
  <p:tag name="KSO_WM_DIAGRAM_GROUP_CODE" val="l1-1"/>
  <p:tag name="KSO_WM_SLIDE_DIAGTYPE" val="l"/>
</p:tagLst>
</file>

<file path=ppt/tags/tag5.xml><?xml version="1.0" encoding="utf-8"?>
<p:tagLst xmlns:p="http://schemas.openxmlformats.org/presentationml/2006/main">
  <p:tag name="KSO_WM_DIAGRAM_VIRTUALLY_FRAME" val="{&quot;height&quot;:251.62188976377948,&quot;left&quot;:82.8,&quot;top&quot;:149.45,&quot;width&quot;:818}"/>
</p:tagLst>
</file>

<file path=ppt/tags/tag5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3*l_h_i*1_4_2"/>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4_2"/>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gradient&quot;:[{&quot;brightness&quot;:0.10000000149011612,&quot;colorType&quot;:1,&quot;foreColorIndex&quot;:8,&quot;pos&quot;:0,&quot;transparency&quot;:0},{&quot;brightness&quot;:0,&quot;colorType&quot;:1,&quot;foreColorIndex&quot;:8,&quot;pos&quot;:1,&quot;transparency&quot;:0}],&quot;type&quot;:3},&quot;glow&quot;:{&quot;colorType&quot;:0},&quot;line&quot;:{&quot;type&quot;:0},&quot;shadow&quot;:{&quot;brightness&quot;:-0.25,&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8"/>
  <p:tag name="KSO_WM_UNIT_TEXT_FILL_FORE_SCHEMECOLOR_INDEX" val="13"/>
  <p:tag name="KSO_WM_UNIT_TEXT_FILL_TYPE" val="1"/>
  <p:tag name="KSO_WM_UNIT_USESOURCEFORMAT_APPLY" val="1"/>
</p:tagLst>
</file>

<file path=ppt/tags/tag5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3*l_h_i*1_4_1"/>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4_1"/>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gradient&quot;:[{&quot;brightness&quot;:0.10000000149011612,&quot;colorType&quot;:1,&quot;foreColorIndex&quot;:8,&quot;pos&quot;:0,&quot;transparency&quot;:0},{&quot;brightness&quot;:0,&quot;colorType&quot;:1,&quot;foreColorIndex&quot;:8,&quot;pos&quot;:1,&quot;transparency&quot;:0}],&quot;type&quot;:3},&quot;glow&quot;:{&quot;colorType&quot;:0},&quot;line&quot;:{&quot;type&quot;:0},&quot;shadow&quot;:{&quot;brightness&quot;:0.800000011920929,&quot;colorType&quot;:1,&quot;foreColorIndex&quot;:8,&quot;transparency&quot;:0.69999998807907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8"/>
  <p:tag name="KSO_WM_UNIT_TEXT_FILL_FORE_SCHEMECOLOR_INDEX" val="13"/>
  <p:tag name="KSO_WM_UNIT_TEXT_FILL_TYPE" val="1"/>
  <p:tag name="KSO_WM_UNIT_USESOURCEFORMAT_APPLY" val="1"/>
</p:tagLst>
</file>

<file path=ppt/tags/tag5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3*l_h_i*1_4_3"/>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4_3"/>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gradient&quot;:[{&quot;brightness&quot;:0.10000000149011612,&quot;colorType&quot;:1,&quot;foreColorIndex&quot;:8,&quot;pos&quot;:0,&quot;transparency&quot;:0},{&quot;brightness&quot;:0,&quot;colorType&quot;:1,&quot;foreColorIndex&quot;:8,&quot;pos&quot;:1,&quot;transparency&quot;:0}],&quot;type&quot;:3},&quot;glow&quot;:{&quot;colorType&quot;:0},&quot;line&quot;:{&quot;type&quot;:0},&quot;shadow&quot;:{&quot;brightness&quot;:0.800000011920929,&quot;colorType&quot;:1,&quot;foreColorIndex&quot;:8,&quot;transparency&quot;:0.69999998807907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8"/>
  <p:tag name="KSO_WM_UNIT_TEXT_FILL_FORE_SCHEMECOLOR_INDEX" val="13"/>
  <p:tag name="KSO_WM_UNIT_TEXT_FILL_TYPE" val="1"/>
  <p:tag name="KSO_WM_UNIT_USESOURCEFORMAT_APPLY" val="1"/>
</p:tagLst>
</file>

<file path=ppt/tags/tag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0924_3*l_h_a*1_4_1"/>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TYPE" val="1"/>
  <p:tag name="KSO_WM_UNIT_USESOURCEFORMAT_APPLY" val="1"/>
</p:tagLst>
</file>

<file path=ppt/tags/tag5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3*l_h_i*1_2_2"/>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gradient&quot;:[{&quot;brightness&quot;:0.10000000149011612,&quot;colorType&quot;:1,&quot;foreColorIndex&quot;:8,&quot;pos&quot;:0,&quot;transparency&quot;:0},{&quot;brightness&quot;:0,&quot;colorType&quot;:1,&quot;foreColorIndex&quot;:8,&quot;pos&quot;:1,&quot;transparency&quot;:0}],&quot;type&quot;:3},&quot;glow&quot;:{&quot;colorType&quot;:0},&quot;line&quot;:{&quot;type&quot;:0},&quot;shadow&quot;:{&quot;brightness&quot;:-0.25,&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8"/>
  <p:tag name="KSO_WM_UNIT_TEXT_FILL_FORE_SCHEMECOLOR_INDEX" val="13"/>
  <p:tag name="KSO_WM_UNIT_TEXT_FILL_TYPE" val="1"/>
  <p:tag name="KSO_WM_UNIT_USESOURCEFORMAT_APPLY" val="1"/>
</p:tagLst>
</file>

<file path=ppt/tags/tag5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3*l_h_i*1_2_1"/>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2_1"/>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gradient&quot;:[{&quot;brightness&quot;:0.10000000149011612,&quot;colorType&quot;:1,&quot;foreColorIndex&quot;:8,&quot;pos&quot;:0,&quot;transparency&quot;:0},{&quot;brightness&quot;:0,&quot;colorType&quot;:1,&quot;foreColorIndex&quot;:8,&quot;pos&quot;:1,&quot;transparency&quot;:0}],&quot;type&quot;:3},&quot;glow&quot;:{&quot;colorType&quot;:0},&quot;line&quot;:{&quot;type&quot;:0},&quot;shadow&quot;:{&quot;brightness&quot;:0.800000011920929,&quot;colorType&quot;:1,&quot;foreColorIndex&quot;:8,&quot;transparency&quot;:0.69999998807907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8"/>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3*l_h_i*1_2_3"/>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2_3"/>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gradient&quot;:[{&quot;brightness&quot;:0.10000000149011612,&quot;colorType&quot;:1,&quot;foreColorIndex&quot;:8,&quot;pos&quot;:0,&quot;transparency&quot;:0},{&quot;brightness&quot;:0,&quot;colorType&quot;:1,&quot;foreColorIndex&quot;:8,&quot;pos&quot;:1,&quot;transparency&quot;:0}],&quot;type&quot;:3},&quot;glow&quot;:{&quot;colorType&quot;:0},&quot;line&quot;:{&quot;type&quot;:0},&quot;shadow&quot;:{&quot;brightness&quot;:0.800000011920929,&quot;colorType&quot;:1,&quot;foreColorIndex&quot;:8,&quot;transparency&quot;:0.69999998807907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8"/>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24_3*l_h_a*1_2_1"/>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TYPE" val="1"/>
  <p:tag name="KSO_WM_UNIT_USESOURCEFORMAT_APPLY" val="1"/>
</p:tagLst>
</file>

<file path=ppt/tags/tag5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3*l_h_i*1_3_2"/>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gradient&quot;:[{&quot;brightness&quot;:0.20000000298023224,&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3*l_h_i*1_3_1"/>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3_1"/>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gradient&quot;:[{&quot;brightness&quot;:0.20000000298023224,&quot;colorType&quot;:1,&quot;foreColorIndex&quot;:5,&quot;pos&quot;:0,&quot;transparency&quot;:0},{&quot;brightness&quot;:0,&quot;colorType&quot;:1,&quot;foreColorIndex&quot;:5,&quot;pos&quot;:1,&quot;transparency&quot;:0}],&quot;type&quot;:3},&quot;glow&quot;:{&quot;colorType&quot;:0},&quot;line&quot;:{&quot;type&quot;:0},&quot;shadow&quot;:{&quot;brightness&quot;:0.800000011920929,&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DIAGRAM_VIRTUALLY_FRAME" val="{&quot;height&quot;:251.62188976377948,&quot;left&quot;:82.8,&quot;top&quot;:149.45,&quot;width&quot;:818}"/>
</p:tagLst>
</file>

<file path=ppt/tags/tag6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3*l_h_i*1_3_3"/>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3_3"/>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gradient&quot;:[{&quot;brightness&quot;:0.20000000298023224,&quot;colorType&quot;:1,&quot;foreColorIndex&quot;:5,&quot;pos&quot;:0,&quot;transparency&quot;:0},{&quot;brightness&quot;:0,&quot;colorType&quot;:1,&quot;foreColorIndex&quot;:5,&quot;pos&quot;:1,&quot;transparency&quot;:0}],&quot;type&quot;:3},&quot;glow&quot;:{&quot;colorType&quot;:0},&quot;line&quot;:{&quot;type&quot;:0},&quot;shadow&quot;:{&quot;brightness&quot;:0.800000011920929,&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24_3*l_h_a*1_3_1"/>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TYPE" val="1"/>
  <p:tag name="KSO_WM_UNIT_USESOURCEFORMAT_APPLY" val="1"/>
</p:tagLst>
</file>

<file path=ppt/tags/tag6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3*l_h_i*1_1_2"/>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gradient&quot;:[{&quot;brightness&quot;:0.20000000298023224,&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3*l_h_i*1_1_1"/>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1_1"/>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gradient&quot;:[{&quot;brightness&quot;:0.20000000298023224,&quot;colorType&quot;:1,&quot;foreColorIndex&quot;:5,&quot;pos&quot;:0,&quot;transparency&quot;:0},{&quot;brightness&quot;:0,&quot;colorType&quot;:1,&quot;foreColorIndex&quot;:5,&quot;pos&quot;:1,&quot;transparency&quot;:0}],&quot;type&quot;:3},&quot;glow&quot;:{&quot;colorType&quot;:0},&quot;line&quot;:{&quot;type&quot;:0},&quot;shadow&quot;:{&quot;brightness&quot;:0.800000011920929,&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3*l_h_i*1_1_3"/>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1_3"/>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gradient&quot;:[{&quot;brightness&quot;:0.20000000298023224,&quot;colorType&quot;:1,&quot;foreColorIndex&quot;:5,&quot;pos&quot;:0,&quot;transparency&quot;:0},{&quot;brightness&quot;:0,&quot;colorType&quot;:1,&quot;foreColorIndex&quot;:5,&quot;pos&quot;:1,&quot;transparency&quot;:0}],&quot;type&quot;:3},&quot;glow&quot;:{&quot;colorType&quot;:0},&quot;line&quot;:{&quot;type&quot;:0},&quot;shadow&quot;:{&quot;brightness&quot;:0.800000011920929,&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24_3*l_h_a*1_1_1"/>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TYPE" val="1"/>
  <p:tag name="KSO_WM_UNIT_USESOURCEFORMAT_APPLY" val="1"/>
</p:tagLst>
</file>

<file path=ppt/tags/tag66.xml><?xml version="1.0" encoding="utf-8"?>
<p:tagLst xmlns:p="http://schemas.openxmlformats.org/presentationml/2006/main">
  <p:tag name="KSO_WM_DIAGRAM_VERSION" val="3"/>
  <p:tag name="KSO_WM_DIAGRAM_COLOR_TRICK" val="2"/>
  <p:tag name="KSO_WM_DIAGRAM_COLOR_TEXT_CAN_REMOVE" val="n"/>
  <p:tag name="KSO_WM_UNIT_VALUE" val="89*96"/>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0924_3*l_h_x*1_2_1"/>
  <p:tag name="KSO_WM_TEMPLATE_CATEGORY" val="diagram"/>
  <p:tag name="KSO_WM_TEMPLATE_INDEX" val="20230924"/>
  <p:tag name="KSO_WM_UNIT_LAYERLEVEL" val="1_1_1"/>
  <p:tag name="KSO_WM_TAG_VERSION" val="3.0"/>
  <p:tag name="KSO_WM_BEAUTIFY_FLAG" val="#wm#"/>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7.xml><?xml version="1.0" encoding="utf-8"?>
<p:tagLst xmlns:p="http://schemas.openxmlformats.org/presentationml/2006/main">
  <p:tag name="KSO_WM_DIAGRAM_VERSION" val="3"/>
  <p:tag name="KSO_WM_DIAGRAM_COLOR_TRICK" val="2"/>
  <p:tag name="KSO_WM_DIAGRAM_COLOR_TEXT_CAN_REMOVE" val="n"/>
  <p:tag name="KSO_WM_UNIT_VALUE" val="96*96"/>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0924_3*l_h_x*1_1_1"/>
  <p:tag name="KSO_WM_TEMPLATE_CATEGORY" val="diagram"/>
  <p:tag name="KSO_WM_TEMPLATE_INDEX" val="20230924"/>
  <p:tag name="KSO_WM_UNIT_LAYERLEVEL" val="1_1_1"/>
  <p:tag name="KSO_WM_TAG_VERSION" val="3.0"/>
  <p:tag name="KSO_WM_BEAUTIFY_FLAG" val="#wm#"/>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8.xml><?xml version="1.0" encoding="utf-8"?>
<p:tagLst xmlns:p="http://schemas.openxmlformats.org/presentationml/2006/main">
  <p:tag name="KSO_WM_DIAGRAM_VERSION" val="3"/>
  <p:tag name="KSO_WM_DIAGRAM_COLOR_TRICK" val="2"/>
  <p:tag name="KSO_WM_DIAGRAM_COLOR_TEXT_CAN_REMOVE" val="n"/>
  <p:tag name="KSO_WM_UNIT_VALUE" val="96*96"/>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0924_3*l_h_x*1_3_1"/>
  <p:tag name="KSO_WM_TEMPLATE_CATEGORY" val="diagram"/>
  <p:tag name="KSO_WM_TEMPLATE_INDEX" val="20230924"/>
  <p:tag name="KSO_WM_UNIT_LAYERLEVEL" val="1_1_1"/>
  <p:tag name="KSO_WM_TAG_VERSION" val="3.0"/>
  <p:tag name="KSO_WM_BEAUTIFY_FLAG" val="#wm#"/>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9.xml><?xml version="1.0" encoding="utf-8"?>
<p:tagLst xmlns:p="http://schemas.openxmlformats.org/presentationml/2006/main">
  <p:tag name="KSO_WM_DIAGRAM_VERSION" val="3"/>
  <p:tag name="KSO_WM_DIAGRAM_COLOR_TRICK" val="2"/>
  <p:tag name="KSO_WM_DIAGRAM_COLOR_TEXT_CAN_REMOVE" val="n"/>
  <p:tag name="KSO_WM_UNIT_VALUE" val="92*96"/>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0924_3*l_h_x*1_4_1"/>
  <p:tag name="KSO_WM_TEMPLATE_CATEGORY" val="diagram"/>
  <p:tag name="KSO_WM_TEMPLATE_INDEX" val="20230924"/>
  <p:tag name="KSO_WM_UNIT_LAYERLEVEL" val="1_1_1"/>
  <p:tag name="KSO_WM_TAG_VERSION" val="3.0"/>
  <p:tag name="KSO_WM_BEAUTIFY_FLAG" val="#wm#"/>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7.xml><?xml version="1.0" encoding="utf-8"?>
<p:tagLst xmlns:p="http://schemas.openxmlformats.org/presentationml/2006/main">
  <p:tag name="KSO_WM_DIAGRAM_VIRTUALLY_FRAME" val="{&quot;height&quot;:251.62188976377948,&quot;left&quot;:82.8,&quot;top&quot;:149.45,&quot;width&quot;:818}"/>
</p:tagLst>
</file>

<file path=ppt/tags/tag70.xml><?xml version="1.0" encoding="utf-8"?>
<p:tagLst xmlns:p="http://schemas.openxmlformats.org/presentationml/2006/main">
  <p:tag name="PA" val="v3.0.0"/>
  <p:tag name="KSO_WM_UNIT_PRESET_TEXT" val="点击此处添加正文，请言简意赅的阐述观点。"/>
  <p:tag name="KSO_WM_UNIT_NOCLEAR" val="0"/>
  <p:tag name="KSO_WM_UNIT_VALUE" val="9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7580_1*l_h_f*1_1_1"/>
  <p:tag name="KSO_WM_TEMPLATE_CATEGORY" val="diagram"/>
  <p:tag name="KSO_WM_TEMPLATE_INDEX" val="20217580"/>
  <p:tag name="KSO_WM_UNIT_LAYERLEVEL" val="1_1_1"/>
  <p:tag name="KSO_WM_TAG_VERSION" val="1.0"/>
  <p:tag name="KSO_WM_UNIT_SUBTYPE" val="a"/>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9.59346456692913,&quot;left&quot;:120.7292913385827,&quot;top&quot;:150.82771653543313,&quot;width&quot;:613.088188976378}"/>
</p:tagLst>
</file>

<file path=ppt/tags/tag71.xml><?xml version="1.0" encoding="utf-8"?>
<p:tagLst xmlns:p="http://schemas.openxmlformats.org/presentationml/2006/main">
  <p:tag name="KSO_WM_BEAUTIFY_FLAG" val="#wm#"/>
  <p:tag name="KSO_WM_TEMPLATE_CATEGORY" val="diagram"/>
  <p:tag name="KSO_WM_TEMPLATE_INDEX" val="20230924"/>
  <p:tag name="KSO_WM_SPECIAL_SOURCE" val="bdnull"/>
  <p:tag name="KSO_WM_SLIDE_ID" val="diagram20230924_5"/>
  <p:tag name="KSO_WM_TEMPLATE_SUBCATEGORY" val="0"/>
  <p:tag name="KSO_WM_TEMPLATE_MASTER_TYPE" val="0"/>
  <p:tag name="KSO_WM_TEMPLATE_COLOR_TYPE" val="0"/>
  <p:tag name="KSO_WM_SLIDE_ITEM_CNT" val="6"/>
  <p:tag name="KSO_WM_SLIDE_INDEX" val="5"/>
  <p:tag name="KSO_WM_TAG_VERSION" val="3.0"/>
  <p:tag name="KSO_WM_SLIDE_LAYOUT" val="a_l"/>
  <p:tag name="KSO_WM_SLIDE_LAYOUT_CNT" val="1_1"/>
  <p:tag name="KSO_WM_SLIDE_TYPE" val="text"/>
  <p:tag name="KSO_WM_SLIDE_SUBTYPE" val="diag"/>
  <p:tag name="KSO_WM_SLIDE_SIZE" val="894.3*246.1"/>
  <p:tag name="KSO_WM_SLIDE_POSITION" val="32.8*184.9"/>
  <p:tag name="KSO_WM_DIAGRAM_GROUP_CODE" val="l1-1"/>
  <p:tag name="KSO_WM_SLIDE_DIAGTYPE" val="l"/>
</p:tagLst>
</file>

<file path=ppt/tags/tag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0924_3*l_h_a*1_4_1"/>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TYPE" val="1"/>
  <p:tag name="KSO_WM_UNIT_USESOURCEFORMAT_APPLY" val="1"/>
</p:tagLst>
</file>

<file path=ppt/tags/tag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24_3*l_h_a*1_2_1"/>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TYPE" val="1"/>
  <p:tag name="KSO_WM_UNIT_USESOURCEFORMAT_APPLY" val="1"/>
</p:tagLst>
</file>

<file path=ppt/tags/tag7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24_3*l_h_a*1_3_1"/>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TYPE" val="1"/>
  <p:tag name="KSO_WM_UNIT_USESOURCEFORMAT_APPLY" val="1"/>
</p:tagLst>
</file>

<file path=ppt/tags/tag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24_3*l_h_a*1_1_1"/>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TYPE" val="1"/>
  <p:tag name="KSO_WM_UNIT_USESOURCEFORMAT_APPLY" val="1"/>
</p:tagLst>
</file>

<file path=ppt/tags/tag76.xml><?xml version="1.0" encoding="utf-8"?>
<p:tagLst xmlns:p="http://schemas.openxmlformats.org/presentationml/2006/main">
  <p:tag name="PA" val="v3.0.0"/>
  <p:tag name="KSO_WM_UNIT_PRESET_TEXT" val="点击此处添加正文，请言简意赅的阐述观点。"/>
  <p:tag name="KSO_WM_UNIT_NOCLEAR" val="0"/>
  <p:tag name="KSO_WM_UNIT_VALUE" val="9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7580_1*l_h_f*1_1_1"/>
  <p:tag name="KSO_WM_TEMPLATE_CATEGORY" val="diagram"/>
  <p:tag name="KSO_WM_TEMPLATE_INDEX" val="20217580"/>
  <p:tag name="KSO_WM_UNIT_LAYERLEVEL" val="1_1_1"/>
  <p:tag name="KSO_WM_TAG_VERSION" val="1.0"/>
  <p:tag name="KSO_WM_UNIT_SUBTYPE" val="a"/>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9.59346456692913,&quot;left&quot;:120.7292913385827,&quot;top&quot;:150.82771653543313,&quot;width&quot;:613.088188976378}"/>
</p:tagLst>
</file>

<file path=ppt/tags/tag77.xml><?xml version="1.0" encoding="utf-8"?>
<p:tagLst xmlns:p="http://schemas.openxmlformats.org/presentationml/2006/main">
  <p:tag name="KSO_WM_BEAUTIFY_FLAG" val="#wm#"/>
  <p:tag name="KSO_WM_TEMPLATE_CATEGORY" val="diagram"/>
  <p:tag name="KSO_WM_TEMPLATE_INDEX" val="20230924"/>
  <p:tag name="KSO_WM_SPECIAL_SOURCE" val="bdnull"/>
  <p:tag name="KSO_WM_SLIDE_ID" val="diagram20230924_5"/>
  <p:tag name="KSO_WM_TEMPLATE_SUBCATEGORY" val="0"/>
  <p:tag name="KSO_WM_TEMPLATE_MASTER_TYPE" val="0"/>
  <p:tag name="KSO_WM_TEMPLATE_COLOR_TYPE" val="0"/>
  <p:tag name="KSO_WM_SLIDE_ITEM_CNT" val="6"/>
  <p:tag name="KSO_WM_SLIDE_INDEX" val="5"/>
  <p:tag name="KSO_WM_TAG_VERSION" val="3.0"/>
  <p:tag name="KSO_WM_SLIDE_LAYOUT" val="a_l"/>
  <p:tag name="KSO_WM_SLIDE_LAYOUT_CNT" val="1_1"/>
  <p:tag name="KSO_WM_SLIDE_TYPE" val="text"/>
  <p:tag name="KSO_WM_SLIDE_SUBTYPE" val="diag"/>
  <p:tag name="KSO_WM_SLIDE_SIZE" val="894.3*246.1"/>
  <p:tag name="KSO_WM_SLIDE_POSITION" val="32.8*184.9"/>
  <p:tag name="KSO_WM_DIAGRAM_GROUP_CODE" val="l1-1"/>
  <p:tag name="KSO_WM_SLIDE_DIAGTYPE" val="l"/>
</p:tagLst>
</file>

<file path=ppt/tags/tag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0924_3*l_h_a*1_4_1"/>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TYPE" val="1"/>
  <p:tag name="KSO_WM_UNIT_USESOURCEFORMAT_APPLY" val="1"/>
</p:tagLst>
</file>

<file path=ppt/tags/tag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24_3*l_h_a*1_2_1"/>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TYPE" val="1"/>
  <p:tag name="KSO_WM_UNIT_USESOURCEFORMAT_APPLY" val="1"/>
</p:tagLst>
</file>

<file path=ppt/tags/tag8.xml><?xml version="1.0" encoding="utf-8"?>
<p:tagLst xmlns:p="http://schemas.openxmlformats.org/presentationml/2006/main">
  <p:tag name="KSO_WM_DIAGRAM_VIRTUALLY_FRAME" val="{&quot;height&quot;:251.62188976377948,&quot;left&quot;:82.8,&quot;top&quot;:149.45,&quot;width&quot;:818}"/>
</p:tagLst>
</file>

<file path=ppt/tags/tag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24_3*l_h_a*1_3_1"/>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TYPE" val="1"/>
  <p:tag name="KSO_WM_UNIT_USESOURCEFORMAT_APPLY" val="1"/>
</p:tagLst>
</file>

<file path=ppt/tags/tag8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24_3*l_h_a*1_1_1"/>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TYPE" val="1"/>
  <p:tag name="KSO_WM_UNIT_USESOURCEFORMAT_APPLY" val="1"/>
</p:tagLst>
</file>

<file path=ppt/tags/tag82.xml><?xml version="1.0" encoding="utf-8"?>
<p:tagLst xmlns:p="http://schemas.openxmlformats.org/presentationml/2006/main">
  <p:tag name="PA" val="v3.0.0"/>
  <p:tag name="KSO_WM_UNIT_PRESET_TEXT" val="点击此处添加正文，请言简意赅的阐述观点。"/>
  <p:tag name="KSO_WM_UNIT_NOCLEAR" val="0"/>
  <p:tag name="KSO_WM_UNIT_VALUE" val="9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7580_1*l_h_f*1_1_1"/>
  <p:tag name="KSO_WM_TEMPLATE_CATEGORY" val="diagram"/>
  <p:tag name="KSO_WM_TEMPLATE_INDEX" val="20217580"/>
  <p:tag name="KSO_WM_UNIT_LAYERLEVEL" val="1_1_1"/>
  <p:tag name="KSO_WM_TAG_VERSION" val="1.0"/>
  <p:tag name="KSO_WM_UNIT_SUBTYPE" val="a"/>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9.59346456692913,&quot;left&quot;:120.7292913385827,&quot;top&quot;:150.82771653543313,&quot;width&quot;:613.088188976378}"/>
</p:tagLst>
</file>

<file path=ppt/tags/tag83.xml><?xml version="1.0" encoding="utf-8"?>
<p:tagLst xmlns:p="http://schemas.openxmlformats.org/presentationml/2006/main">
  <p:tag name="KSO_WM_BEAUTIFY_FLAG" val="#wm#"/>
  <p:tag name="KSO_WM_TEMPLATE_CATEGORY" val="diagram"/>
  <p:tag name="KSO_WM_TEMPLATE_INDEX" val="20230924"/>
  <p:tag name="KSO_WM_SPECIAL_SOURCE" val="bdnull"/>
  <p:tag name="KSO_WM_SLIDE_ID" val="diagram20230924_5"/>
  <p:tag name="KSO_WM_TEMPLATE_SUBCATEGORY" val="0"/>
  <p:tag name="KSO_WM_TEMPLATE_MASTER_TYPE" val="0"/>
  <p:tag name="KSO_WM_TEMPLATE_COLOR_TYPE" val="0"/>
  <p:tag name="KSO_WM_SLIDE_ITEM_CNT" val="6"/>
  <p:tag name="KSO_WM_SLIDE_INDEX" val="5"/>
  <p:tag name="KSO_WM_TAG_VERSION" val="3.0"/>
  <p:tag name="KSO_WM_SLIDE_LAYOUT" val="a_l"/>
  <p:tag name="KSO_WM_SLIDE_LAYOUT_CNT" val="1_1"/>
  <p:tag name="KSO_WM_SLIDE_TYPE" val="text"/>
  <p:tag name="KSO_WM_SLIDE_SUBTYPE" val="diag"/>
  <p:tag name="KSO_WM_SLIDE_SIZE" val="894.3*246.1"/>
  <p:tag name="KSO_WM_SLIDE_POSITION" val="32.8*184.9"/>
  <p:tag name="KSO_WM_DIAGRAM_GROUP_CODE" val="l1-1"/>
  <p:tag name="KSO_WM_SLIDE_DIAGTYPE" val="l"/>
</p:tagLst>
</file>

<file path=ppt/tags/tag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0924_3*l_h_a*1_4_1"/>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TYPE" val="1"/>
  <p:tag name="KSO_WM_UNIT_USESOURCEFORMAT_APPLY" val="1"/>
</p:tagLst>
</file>

<file path=ppt/tags/tag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24_3*l_h_a*1_2_1"/>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TYPE" val="1"/>
  <p:tag name="KSO_WM_UNIT_USESOURCEFORMAT_APPLY" val="1"/>
</p:tagLst>
</file>

<file path=ppt/tags/tag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24_3*l_h_a*1_3_1"/>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TYPE" val="1"/>
  <p:tag name="KSO_WM_UNIT_USESOURCEFORMAT_APPLY" val="1"/>
</p:tagLst>
</file>

<file path=ppt/tags/tag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24_3*l_h_a*1_1_1"/>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TYPE" val="1"/>
  <p:tag name="KSO_WM_UNIT_USESOURCEFORMAT_APPLY" val="1"/>
</p:tagLst>
</file>

<file path=ppt/tags/tag88.xml><?xml version="1.0" encoding="utf-8"?>
<p:tagLst xmlns:p="http://schemas.openxmlformats.org/presentationml/2006/main">
  <p:tag name="PA" val="v3.0.0"/>
  <p:tag name="KSO_WM_UNIT_PRESET_TEXT" val="点击此处添加正文，请言简意赅的阐述观点。"/>
  <p:tag name="KSO_WM_UNIT_NOCLEAR" val="0"/>
  <p:tag name="KSO_WM_UNIT_VALUE" val="9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7580_1*l_h_f*1_1_1"/>
  <p:tag name="KSO_WM_TEMPLATE_CATEGORY" val="diagram"/>
  <p:tag name="KSO_WM_TEMPLATE_INDEX" val="20217580"/>
  <p:tag name="KSO_WM_UNIT_LAYERLEVEL" val="1_1_1"/>
  <p:tag name="KSO_WM_TAG_VERSION" val="1.0"/>
  <p:tag name="KSO_WM_UNIT_SUBTYPE" val="a"/>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9.59346456692913,&quot;left&quot;:120.7292913385827,&quot;top&quot;:150.82771653543313,&quot;width&quot;:613.088188976378}"/>
</p:tagLst>
</file>

<file path=ppt/tags/tag89.xml><?xml version="1.0" encoding="utf-8"?>
<p:tagLst xmlns:p="http://schemas.openxmlformats.org/presentationml/2006/main">
  <p:tag name="KSO_WM_BEAUTIFY_FLAG" val="#wm#"/>
  <p:tag name="KSO_WM_TEMPLATE_CATEGORY" val="diagram"/>
  <p:tag name="KSO_WM_TEMPLATE_INDEX" val="20230924"/>
  <p:tag name="KSO_WM_SPECIAL_SOURCE" val="bdnull"/>
  <p:tag name="KSO_WM_SLIDE_ID" val="diagram20230924_5"/>
  <p:tag name="KSO_WM_TEMPLATE_SUBCATEGORY" val="0"/>
  <p:tag name="KSO_WM_TEMPLATE_MASTER_TYPE" val="0"/>
  <p:tag name="KSO_WM_TEMPLATE_COLOR_TYPE" val="0"/>
  <p:tag name="KSO_WM_SLIDE_ITEM_CNT" val="6"/>
  <p:tag name="KSO_WM_SLIDE_INDEX" val="5"/>
  <p:tag name="KSO_WM_TAG_VERSION" val="3.0"/>
  <p:tag name="KSO_WM_SLIDE_LAYOUT" val="a_l"/>
  <p:tag name="KSO_WM_SLIDE_LAYOUT_CNT" val="1_1"/>
  <p:tag name="KSO_WM_SLIDE_TYPE" val="text"/>
  <p:tag name="KSO_WM_SLIDE_SUBTYPE" val="diag"/>
  <p:tag name="KSO_WM_SLIDE_SIZE" val="894.3*246.1"/>
  <p:tag name="KSO_WM_SLIDE_POSITION" val="32.8*184.9"/>
  <p:tag name="KSO_WM_DIAGRAM_GROUP_CODE" val="l1-1"/>
  <p:tag name="KSO_WM_SLIDE_DIAGTYPE" val="l"/>
</p:tagLst>
</file>

<file path=ppt/tags/tag9.xml><?xml version="1.0" encoding="utf-8"?>
<p:tagLst xmlns:p="http://schemas.openxmlformats.org/presentationml/2006/main">
  <p:tag name="KSO_WM_DIAGRAM_VIRTUALLY_FRAME" val="{&quot;height&quot;:251.62188976377948,&quot;left&quot;:82.8,&quot;top&quot;:149.45,&quot;width&quot;:818}"/>
</p:tagLst>
</file>

<file path=ppt/tags/tag90.xml><?xml version="1.0" encoding="utf-8"?>
<p:tagLst xmlns:p="http://schemas.openxmlformats.org/presentationml/2006/main">
  <p:tag name="KSO_WM_UNIT_VALUE" val="1195*1181"/>
  <p:tag name="KSO_WM_UNIT_HIGHLIGHT" val="0"/>
  <p:tag name="KSO_WM_UNIT_COMPATIBLE" val="0"/>
  <p:tag name="KSO_WM_UNIT_DIAGRAM_ISNUMVISUAL" val="0"/>
  <p:tag name="KSO_WM_UNIT_DIAGRAM_ISREFERUNIT" val="0"/>
  <p:tag name="KSO_WM_UNIT_TYPE" val="d"/>
  <p:tag name="KSO_WM_UNIT_INDEX" val="1"/>
  <p:tag name="KSO_WM_UNIT_ID" val="custom20231234_1*d*1"/>
  <p:tag name="KSO_WM_TEMPLATE_CATEGORY" val="custom"/>
  <p:tag name="KSO_WM_TEMPLATE_INDEX" val="20231234"/>
  <p:tag name="KSO_WM_UNIT_LAYERLEVEL" val="1"/>
  <p:tag name="KSO_WM_TAG_VERSION" val="3.0"/>
  <p:tag name="KSO_WM_BEAUTIFY_FLAG" val="#wm#"/>
</p:tagLst>
</file>

<file path=ppt/tags/tag9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234_1*a*1"/>
  <p:tag name="KSO_WM_TEMPLATE_CATEGORY" val="custom"/>
  <p:tag name="KSO_WM_TEMPLATE_INDEX" val="20231234"/>
  <p:tag name="KSO_WM_UNIT_LAYERLEVEL" val="1"/>
  <p:tag name="KSO_WM_TAG_VERSION" val="3.0"/>
  <p:tag name="KSO_WM_BEAUTIFY_FLAG" val="#wm#"/>
  <p:tag name="KSO_WM_UNIT_VALUE" val="13"/>
  <p:tag name="KSO_WM_UNIT_PRESET_TEXT" val="单击此处添加标题"/>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234_1*i*1"/>
  <p:tag name="KSO_WM_TEMPLATE_CATEGORY" val="custom"/>
  <p:tag name="KSO_WM_TEMPLATE_INDEX" val="20231234"/>
  <p:tag name="KSO_WM_UNIT_LAYERLEVEL" val="1"/>
  <p:tag name="KSO_WM_TAG_VERSION" val="3.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1234_1*i*2"/>
  <p:tag name="KSO_WM_TEMPLATE_CATEGORY" val="custom"/>
  <p:tag name="KSO_WM_TEMPLATE_INDEX" val="20231234"/>
  <p:tag name="KSO_WM_UNIT_LAYERLEVEL" val="1"/>
  <p:tag name="KSO_WM_TAG_VERSION" val="3.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1234_1*i*3"/>
  <p:tag name="KSO_WM_TEMPLATE_CATEGORY" val="custom"/>
  <p:tag name="KSO_WM_TEMPLATE_INDEX" val="20231234"/>
  <p:tag name="KSO_WM_UNIT_LAYERLEVEL" val="1"/>
  <p:tag name="KSO_WM_TAG_VERSION" val="3.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1234_1*i*4"/>
  <p:tag name="KSO_WM_TEMPLATE_CATEGORY" val="custom"/>
  <p:tag name="KSO_WM_TEMPLATE_INDEX" val="20231234"/>
  <p:tag name="KSO_WM_UNIT_LAYERLEVEL" val="1"/>
  <p:tag name="KSO_WM_TAG_VERSION" val="3.0"/>
  <p:tag name="KSO_WM_BEAUTIFY_FLAG" val="#wm#"/>
</p:tagLst>
</file>

<file path=ppt/tags/tag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custom20231234_1*f*2"/>
  <p:tag name="KSO_WM_TEMPLATE_CATEGORY" val="custom"/>
  <p:tag name="KSO_WM_TEMPLATE_INDEX" val="20231234"/>
  <p:tag name="KSO_WM_UNIT_LAYERLEVEL" val="1"/>
  <p:tag name="KSO_WM_TAG_VERSION" val="3.0"/>
  <p:tag name="KSO_WM_BEAUTIFY_FLAG" val="#wm#"/>
  <p:tag name="KSO_WM_UNIT_TEXT_FILL_FORE_SCHEMECOLOR_INDEX_BRIGHTNESS" val="0.15"/>
  <p:tag name="KSO_WM_UNIT_TEXT_FILL_FORE_SCHEMECOLOR_INDEX" val="13"/>
  <p:tag name="KSO_WM_UNIT_TEXT_FILL_TYPE" val="1"/>
  <p:tag name="KSO_WM_UNIT_PRESET_TEXT" val="单击此处输入你的正文，文字是您思想的提炼请尽量言简意赅的阐述观点。单击此处输入你的正文"/>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1234_1*i*5"/>
  <p:tag name="KSO_WM_TEMPLATE_CATEGORY" val="custom"/>
  <p:tag name="KSO_WM_TEMPLATE_INDEX" val="20231234"/>
  <p:tag name="KSO_WM_UNIT_LAYERLEVEL" val="1"/>
  <p:tag name="KSO_WM_TAG_VERSION" val="3.0"/>
  <p:tag name="KSO_WM_BEAUTIFY_FLAG" val="#wm#"/>
</p:tagLst>
</file>

<file path=ppt/tags/tag98.xml><?xml version="1.0" encoding="utf-8"?>
<p:tagLst xmlns:p="http://schemas.openxmlformats.org/presentationml/2006/main">
  <p:tag name="KSO_WM_BEAUTIFY_FLAG" val="#wm#"/>
  <p:tag name="KSO_WM_TEMPLATE_CATEGORY" val="custom"/>
  <p:tag name="KSO_WM_TEMPLATE_INDEX" val="20231234"/>
  <p:tag name="KSO_WM_SPECIAL_SOURCE" val="bdnull"/>
  <p:tag name="KSO_WM_SLIDE_ID" val="custom20231234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898*338"/>
  <p:tag name="KSO_WM_SLIDE_POSITION" val="83*104"/>
  <p:tag name="KSO_WM_TAG_VERSION" val="3.0"/>
  <p:tag name="KSO_WM_SLIDE_LAYOUT" val="a_d_f"/>
  <p:tag name="KSO_WM_SLIDE_LAYOUT_CNT" val="1_1_2"/>
</p:tagLst>
</file>

<file path=ppt/tags/tag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28_2*l_h_f*1_1_1"/>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654094488189,&quot;left&quot;:60.077053347610125,&quot;top&quot;:165.4,&quot;width&quot;:842.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rvur5h43">
      <a:majorFont>
        <a:latin typeface="Century Gothic"/>
        <a:ea typeface="思源黑体 CN Regular"/>
        <a:cs typeface=""/>
      </a:majorFont>
      <a:minorFont>
        <a:latin typeface="Century Gothic"/>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1qbfpdgx">
      <a:majorFont>
        <a:latin typeface="Arial"/>
        <a:ea typeface="思源黑体 CN Regular"/>
        <a:cs typeface=""/>
      </a:majorFont>
      <a:minorFont>
        <a:latin typeface="Ari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7827</Words>
  <Application>WPS 演示</Application>
  <PresentationFormat>宽屏</PresentationFormat>
  <Paragraphs>463</Paragraphs>
  <Slides>45</Slides>
  <Notes>0</Notes>
  <HiddenSlides>0</HiddenSlides>
  <MMClips>0</MMClips>
  <ScaleCrop>false</ScaleCrop>
  <HeadingPairs>
    <vt:vector size="6" baseType="variant">
      <vt:variant>
        <vt:lpstr>已用的字体</vt:lpstr>
      </vt:variant>
      <vt:variant>
        <vt:i4>18</vt:i4>
      </vt:variant>
      <vt:variant>
        <vt:lpstr>主题</vt:lpstr>
      </vt:variant>
      <vt:variant>
        <vt:i4>3</vt:i4>
      </vt:variant>
      <vt:variant>
        <vt:lpstr>幻灯片标题</vt:lpstr>
      </vt:variant>
      <vt:variant>
        <vt:i4>45</vt:i4>
      </vt:variant>
    </vt:vector>
  </HeadingPairs>
  <TitlesOfParts>
    <vt:vector size="66" baseType="lpstr">
      <vt:lpstr>Arial</vt:lpstr>
      <vt:lpstr>宋体</vt:lpstr>
      <vt:lpstr>Wingdings</vt:lpstr>
      <vt:lpstr>Century Gothic</vt:lpstr>
      <vt:lpstr>思源黑体 CN Regular</vt:lpstr>
      <vt:lpstr>微软雅黑</vt:lpstr>
      <vt:lpstr>Segoe UI Light</vt:lpstr>
      <vt:lpstr>思源黑体 CN Bold</vt:lpstr>
      <vt:lpstr>黑体</vt:lpstr>
      <vt:lpstr>Arial Unicode MS</vt:lpstr>
      <vt:lpstr>Calibri</vt:lpstr>
      <vt:lpstr>等线 Light</vt:lpstr>
      <vt:lpstr>等线</vt:lpstr>
      <vt:lpstr>思源黑体 CN Regular</vt:lpstr>
      <vt:lpstr>汉仪大宋简</vt:lpstr>
      <vt:lpstr>Wingdings</vt:lpstr>
      <vt:lpstr>-apple-system</vt:lpstr>
      <vt:lpstr>AMGDT</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任务描述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任务描述</vt:lpstr>
      <vt:lpstr>PowerPoint 演示文稿</vt:lpstr>
      <vt:lpstr>任务目标</vt:lpstr>
      <vt:lpstr>PowerPoint 演示文稿</vt:lpstr>
      <vt:lpstr>PowerPoint 演示文稿</vt:lpstr>
      <vt:lpstr>PowerPoint 演示文稿</vt:lpstr>
      <vt:lpstr>PowerPoint 演示文稿</vt:lpstr>
      <vt:lpstr>任务描述</vt:lpstr>
      <vt:lpstr>任务目标</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china</dc:creator>
  <cp:lastModifiedBy>老学生一枚</cp:lastModifiedBy>
  <cp:revision>37</cp:revision>
  <dcterms:created xsi:type="dcterms:W3CDTF">2020-03-20T08:42:00Z</dcterms:created>
  <dcterms:modified xsi:type="dcterms:W3CDTF">2024-10-24T03:04:01Z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2052-12.1.0.18276</vt:lpwstr>
  </property>
  <property fmtid="{D5CDD505-2E9C-101B-9397-08002B2CF9AE}" pid="3" name="KSOTemplateUUID">
    <vt:lpwstr>v1.0_mb_iuqy76f/T1qIlwOH5cj0Gg==</vt:lpwstr>
  </property>
  <property fmtid="{D5CDD505-2E9C-101B-9397-08002B2CF9AE}" pid="4" name="ICV">
    <vt:lpwstr>236866F11F6C4B5F835A93B7B71430F2_12</vt:lpwstr>
  </property>
</Properties>
</file>